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04"/>
  </p:notesMasterIdLst>
  <p:sldIdLst>
    <p:sldId id="256" r:id="rId47"/>
    <p:sldId id="257" r:id="rId48"/>
    <p:sldId id="258" r:id="rId49"/>
    <p:sldId id="259" r:id="rId50"/>
    <p:sldId id="260" r:id="rId51"/>
    <p:sldId id="261" r:id="rId52"/>
    <p:sldId id="262" r:id="rId53"/>
    <p:sldId id="263" r:id="rId54"/>
    <p:sldId id="264" r:id="rId55"/>
    <p:sldId id="265" r:id="rId56"/>
    <p:sldId id="266" r:id="rId57"/>
    <p:sldId id="267" r:id="rId58"/>
    <p:sldId id="268" r:id="rId59"/>
    <p:sldId id="269" r:id="rId60"/>
    <p:sldId id="270" r:id="rId61"/>
    <p:sldId id="271" r:id="rId62"/>
    <p:sldId id="272"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06" r:id="rId97"/>
    <p:sldId id="307" r:id="rId98"/>
    <p:sldId id="308" r:id="rId99"/>
    <p:sldId id="309" r:id="rId100"/>
    <p:sldId id="310" r:id="rId101"/>
    <p:sldId id="311" r:id="rId102"/>
    <p:sldId id="312" r:id="rId10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Fredoka One" charset="1" panose="02000000000000000000"/>
      <p:regular r:id="rId10"/>
    </p:embeddedFont>
    <p:embeddedFont>
      <p:font typeface="DM Sans" charset="1" panose="00000000000000000000"/>
      <p:regular r:id="rId11"/>
    </p:embeddedFont>
    <p:embeddedFont>
      <p:font typeface="DM Sans Bold" charset="1" panose="00000000000000000000"/>
      <p:regular r:id="rId12"/>
    </p:embeddedFont>
    <p:embeddedFont>
      <p:font typeface="DM Sans Italics" charset="1" panose="00000000000000000000"/>
      <p:regular r:id="rId13"/>
    </p:embeddedFont>
    <p:embeddedFont>
      <p:font typeface="DM Sans Bold Italics" charset="1" panose="00000000000000000000"/>
      <p:regular r:id="rId14"/>
    </p:embeddedFont>
    <p:embeddedFont>
      <p:font typeface="Asap Condensed" charset="1" panose="020F0506030202060203"/>
      <p:regular r:id="rId15"/>
    </p:embeddedFont>
    <p:embeddedFont>
      <p:font typeface="Asap Condensed Bold" charset="1" panose="020F0806030202060203"/>
      <p:regular r:id="rId16"/>
    </p:embeddedFont>
    <p:embeddedFont>
      <p:font typeface="Asap Condensed Italics" charset="1" panose="020F05060302020D0203"/>
      <p:regular r:id="rId17"/>
    </p:embeddedFont>
    <p:embeddedFont>
      <p:font typeface="Asap Condensed Bold Italics" charset="1" panose="020F08060302020D0203"/>
      <p:regular r:id="rId18"/>
    </p:embeddedFont>
    <p:embeddedFont>
      <p:font typeface="Organic" charset="1" panose="00000000000000000000"/>
      <p:regular r:id="rId19"/>
    </p:embeddedFont>
    <p:embeddedFont>
      <p:font typeface="Canva Student Font" charset="1" panose="00000000000000000000"/>
      <p:regular r:id="rId20"/>
    </p:embeddedFont>
    <p:embeddedFont>
      <p:font typeface="Dumondi Condensed" charset="1" panose="00000000000000000000"/>
      <p:regular r:id="rId21"/>
    </p:embeddedFont>
    <p:embeddedFont>
      <p:font typeface="Dumondi Condensed Bold" charset="1" panose="00000000000000000000"/>
      <p:regular r:id="rId22"/>
    </p:embeddedFont>
    <p:embeddedFont>
      <p:font typeface="Dumondi Condensed Italics" charset="1" panose="00000000000000000000"/>
      <p:regular r:id="rId23"/>
    </p:embeddedFont>
    <p:embeddedFont>
      <p:font typeface="Dumondi Condensed Bold Italics" charset="1" panose="00000000000000000000"/>
      <p:regular r:id="rId24"/>
    </p:embeddedFont>
    <p:embeddedFont>
      <p:font typeface="Dumondi Condensed Thin" charset="1" panose="00000000000000000000"/>
      <p:regular r:id="rId25"/>
    </p:embeddedFont>
    <p:embeddedFont>
      <p:font typeface="Dumondi Condensed Thin Italics" charset="1" panose="00000000000000000000"/>
      <p:regular r:id="rId26"/>
    </p:embeddedFont>
    <p:embeddedFont>
      <p:font typeface="Dumondi Condensed Light" charset="1" panose="00000000000000000000"/>
      <p:regular r:id="rId27"/>
    </p:embeddedFont>
    <p:embeddedFont>
      <p:font typeface="Dumondi Condensed Light Italics" charset="1" panose="00000000000000000000"/>
      <p:regular r:id="rId28"/>
    </p:embeddedFont>
    <p:embeddedFont>
      <p:font typeface="Dumondi Condensed Medium" charset="1" panose="00000000000000000000"/>
      <p:regular r:id="rId29"/>
    </p:embeddedFont>
    <p:embeddedFont>
      <p:font typeface="Dumondi Condensed Medium Italics" charset="1" panose="00000000000000000000"/>
      <p:regular r:id="rId30"/>
    </p:embeddedFont>
    <p:embeddedFont>
      <p:font typeface="Dumondi Condensed Semi-Bold" charset="1" panose="00000000000000000000"/>
      <p:regular r:id="rId31"/>
    </p:embeddedFont>
    <p:embeddedFont>
      <p:font typeface="Dumondi Condensed Semi-Bold Italics" charset="1" panose="00000000000000000000"/>
      <p:regular r:id="rId32"/>
    </p:embeddedFont>
    <p:embeddedFont>
      <p:font typeface="Dumondi Condensed Ultra-Bold" charset="1" panose="00000000000000000000"/>
      <p:regular r:id="rId33"/>
    </p:embeddedFont>
    <p:embeddedFont>
      <p:font typeface="Dumondi Condensed Ultra-Bold Italics" charset="1" panose="00000000000000000000"/>
      <p:regular r:id="rId34"/>
    </p:embeddedFont>
    <p:embeddedFont>
      <p:font typeface="Dumondi Condensed Heavy" charset="1" panose="00000000000000000000"/>
      <p:regular r:id="rId35"/>
    </p:embeddedFont>
    <p:embeddedFont>
      <p:font typeface="Dumondi Condensed Heavy Italics" charset="1" panose="00000000000000000000"/>
      <p:regular r:id="rId36"/>
    </p:embeddedFont>
    <p:embeddedFont>
      <p:font typeface="29LT Adir" charset="1" panose="00000506000000000000"/>
      <p:regular r:id="rId37"/>
    </p:embeddedFont>
    <p:embeddedFont>
      <p:font typeface="29LT Adir Bold" charset="1" panose="00000806000000000000"/>
      <p:regular r:id="rId38"/>
    </p:embeddedFont>
    <p:embeddedFont>
      <p:font typeface="29LT Adir Thin" charset="1" panose="00000206000000000000"/>
      <p:regular r:id="rId39"/>
    </p:embeddedFont>
    <p:embeddedFont>
      <p:font typeface="29LT Adir Extra-Light" charset="1" panose="00000306000000000000"/>
      <p:regular r:id="rId40"/>
    </p:embeddedFont>
    <p:embeddedFont>
      <p:font typeface="29LT Adir Light" charset="1" panose="00000406000000000000"/>
      <p:regular r:id="rId41"/>
    </p:embeddedFont>
    <p:embeddedFont>
      <p:font typeface="29LT Adir Medium" charset="1" panose="00000606000000000000"/>
      <p:regular r:id="rId42"/>
    </p:embeddedFont>
    <p:embeddedFont>
      <p:font typeface="29LT Adir Semi-Bold" charset="1" panose="00000706000000000000"/>
      <p:regular r:id="rId43"/>
    </p:embeddedFont>
    <p:embeddedFont>
      <p:font typeface="29LT Adir Ultra-Bold" charset="1" panose="00000906000000000000"/>
      <p:regular r:id="rId44"/>
    </p:embeddedFont>
    <p:embeddedFont>
      <p:font typeface="Repo Bold" charset="1" panose="02000503040000020004"/>
      <p:regular r:id="rId45"/>
    </p:embeddedFont>
    <p:embeddedFont>
      <p:font typeface="Repo Bold Bold" charset="1" panose="02000503040000020004"/>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54.xml" Type="http://schemas.openxmlformats.org/officeDocument/2006/relationships/slide"/><Relationship Id="rId101" Target="slides/slide55.xml" Type="http://schemas.openxmlformats.org/officeDocument/2006/relationships/slide"/><Relationship Id="rId102" Target="slides/slide56.xml" Type="http://schemas.openxmlformats.org/officeDocument/2006/relationships/slide"/><Relationship Id="rId103" Target="slides/slide57.xml" Type="http://schemas.openxmlformats.org/officeDocument/2006/relationships/slide"/><Relationship Id="rId104" Target="notesMasters/notesMaster1.xml" Type="http://schemas.openxmlformats.org/officeDocument/2006/relationships/notesMaster"/><Relationship Id="rId105" Target="theme/theme2.xml" Type="http://schemas.openxmlformats.org/officeDocument/2006/relationships/theme"/><Relationship Id="rId106" Target="notesSlides/notesSlide1.xml" Type="http://schemas.openxmlformats.org/officeDocument/2006/relationships/notesSlide"/><Relationship Id="rId107" Target="notesSlides/notesSlide2.xml" Type="http://schemas.openxmlformats.org/officeDocument/2006/relationships/notesSlide"/><Relationship Id="rId108" Target="notesSlides/notesSlide3.xml" Type="http://schemas.openxmlformats.org/officeDocument/2006/relationships/notesSlide"/><Relationship Id="rId109" Target="notesSlides/notesSlide4.xml" Type="http://schemas.openxmlformats.org/officeDocument/2006/relationships/notesSlide"/><Relationship Id="rId11" Target="fonts/font11.fntdata" Type="http://schemas.openxmlformats.org/officeDocument/2006/relationships/font"/><Relationship Id="rId110" Target="notesSlides/notesSlide5.xml" Type="http://schemas.openxmlformats.org/officeDocument/2006/relationships/notesSlide"/><Relationship Id="rId111" Target="notesSlides/notesSlide6.xml" Type="http://schemas.openxmlformats.org/officeDocument/2006/relationships/notesSlide"/><Relationship Id="rId112" Target="notesSlides/notesSlide7.xml" Type="http://schemas.openxmlformats.org/officeDocument/2006/relationships/notesSlide"/><Relationship Id="rId113" Target="notesSlides/notesSlide8.xml" Type="http://schemas.openxmlformats.org/officeDocument/2006/relationships/notesSlide"/><Relationship Id="rId114" Target="notesSlides/notesSlide9.xml" Type="http://schemas.openxmlformats.org/officeDocument/2006/relationships/notesSlide"/><Relationship Id="rId115" Target="notesSlides/notesSlide10.xml" Type="http://schemas.openxmlformats.org/officeDocument/2006/relationships/notesSlide"/><Relationship Id="rId116" Target="notesSlides/notesSlide11.xml" Type="http://schemas.openxmlformats.org/officeDocument/2006/relationships/notesSlide"/><Relationship Id="rId117" Target="notesSlides/notesSlide12.xml" Type="http://schemas.openxmlformats.org/officeDocument/2006/relationships/notesSlide"/><Relationship Id="rId118" Target="notesSlides/notesSlide13.xml" Type="http://schemas.openxmlformats.org/officeDocument/2006/relationships/notesSlide"/><Relationship Id="rId119" Target="notesSlides/notesSlide14.xml" Type="http://schemas.openxmlformats.org/officeDocument/2006/relationships/notesSlide"/><Relationship Id="rId12" Target="fonts/font12.fntdata" Type="http://schemas.openxmlformats.org/officeDocument/2006/relationships/font"/><Relationship Id="rId120" Target="notesSlides/notesSlide15.xml" Type="http://schemas.openxmlformats.org/officeDocument/2006/relationships/notesSlide"/><Relationship Id="rId121" Target="notesSlides/notesSlide16.xml" Type="http://schemas.openxmlformats.org/officeDocument/2006/relationships/notesSlide"/><Relationship Id="rId122" Target="notesSlides/notesSlide17.xml" Type="http://schemas.openxmlformats.org/officeDocument/2006/relationships/notesSlide"/><Relationship Id="rId123" Target="notesSlides/notesSlide18.xml" Type="http://schemas.openxmlformats.org/officeDocument/2006/relationships/notesSlide"/><Relationship Id="rId124" Target="notesSlides/notesSlide19.xml" Type="http://schemas.openxmlformats.org/officeDocument/2006/relationships/notesSlide"/><Relationship Id="rId125" Target="notesSlides/notesSlide20.xml" Type="http://schemas.openxmlformats.org/officeDocument/2006/relationships/notesSlide"/><Relationship Id="rId126" Target="notesSlides/notesSlide21.xml" Type="http://schemas.openxmlformats.org/officeDocument/2006/relationships/notesSlide"/><Relationship Id="rId127" Target="notesSlides/notesSlide22.xml" Type="http://schemas.openxmlformats.org/officeDocument/2006/relationships/notesSlide"/><Relationship Id="rId128" Target="notesSlides/notesSlide23.xml" Type="http://schemas.openxmlformats.org/officeDocument/2006/relationships/notesSlide"/><Relationship Id="rId129" Target="notesSlides/notesSlide24.xml" Type="http://schemas.openxmlformats.org/officeDocument/2006/relationships/notesSlide"/><Relationship Id="rId13" Target="fonts/font13.fntdata" Type="http://schemas.openxmlformats.org/officeDocument/2006/relationships/font"/><Relationship Id="rId130" Target="notesSlides/notesSlide25.xml" Type="http://schemas.openxmlformats.org/officeDocument/2006/relationships/notesSlide"/><Relationship Id="rId131" Target="notesSlides/notesSlide26.xml" Type="http://schemas.openxmlformats.org/officeDocument/2006/relationships/notesSlide"/><Relationship Id="rId132" Target="notesSlides/notesSlide27.xml" Type="http://schemas.openxmlformats.org/officeDocument/2006/relationships/notesSlide"/><Relationship Id="rId133" Target="notesSlides/notesSlide28.xml" Type="http://schemas.openxmlformats.org/officeDocument/2006/relationships/notesSlide"/><Relationship Id="rId134" Target="notesSlides/notesSlide29.xml" Type="http://schemas.openxmlformats.org/officeDocument/2006/relationships/notesSlide"/><Relationship Id="rId135" Target="notesSlides/notesSlide30.xml" Type="http://schemas.openxmlformats.org/officeDocument/2006/relationships/notesSlide"/><Relationship Id="rId136" Target="notesSlides/notesSlide31.xml" Type="http://schemas.openxmlformats.org/officeDocument/2006/relationships/notesSlide"/><Relationship Id="rId137" Target="notesSlides/notesSlide32.xml" Type="http://schemas.openxmlformats.org/officeDocument/2006/relationships/notesSlide"/><Relationship Id="rId138" Target="notesSlides/notesSlide33.xml" Type="http://schemas.openxmlformats.org/officeDocument/2006/relationships/notesSlide"/><Relationship Id="rId139" Target="notesSlides/notesSlide34.xml" Type="http://schemas.openxmlformats.org/officeDocument/2006/relationships/notesSlide"/><Relationship Id="rId14" Target="fonts/font14.fntdata" Type="http://schemas.openxmlformats.org/officeDocument/2006/relationships/font"/><Relationship Id="rId140" Target="notesSlides/notesSlide35.xml" Type="http://schemas.openxmlformats.org/officeDocument/2006/relationships/notesSlide"/><Relationship Id="rId141" Target="notesSlides/notesSlide36.xml" Type="http://schemas.openxmlformats.org/officeDocument/2006/relationships/notesSlide"/><Relationship Id="rId142" Target="notesSlides/notesSlide37.xml" Type="http://schemas.openxmlformats.org/officeDocument/2006/relationships/notesSlide"/><Relationship Id="rId143" Target="notesSlides/notesSlide38.xml" Type="http://schemas.openxmlformats.org/officeDocument/2006/relationships/notesSlide"/><Relationship Id="rId144" Target="notesSlides/notesSlide39.xml" Type="http://schemas.openxmlformats.org/officeDocument/2006/relationships/notesSlide"/><Relationship Id="rId145" Target="notesSlides/notesSlide40.xml" Type="http://schemas.openxmlformats.org/officeDocument/2006/relationships/notesSlide"/><Relationship Id="rId146" Target="notesSlides/notesSlide41.xml" Type="http://schemas.openxmlformats.org/officeDocument/2006/relationships/notesSlide"/><Relationship Id="rId147" Target="notesSlides/notesSlide42.xml" Type="http://schemas.openxmlformats.org/officeDocument/2006/relationships/notesSlide"/><Relationship Id="rId148" Target="notesSlides/notesSlide43.xml" Type="http://schemas.openxmlformats.org/officeDocument/2006/relationships/notesSlide"/><Relationship Id="rId149" Target="notesSlides/notesSlide44.xml" Type="http://schemas.openxmlformats.org/officeDocument/2006/relationships/notesSlide"/><Relationship Id="rId15" Target="fonts/font15.fntdata" Type="http://schemas.openxmlformats.org/officeDocument/2006/relationships/font"/><Relationship Id="rId150" Target="notesSlides/notesSlide45.xml" Type="http://schemas.openxmlformats.org/officeDocument/2006/relationships/notesSlide"/><Relationship Id="rId151" Target="notesSlides/notesSlide46.xml" Type="http://schemas.openxmlformats.org/officeDocument/2006/relationships/notesSlide"/><Relationship Id="rId152" Target="notesSlides/notesSlide47.xml" Type="http://schemas.openxmlformats.org/officeDocument/2006/relationships/notesSlide"/><Relationship Id="rId153" Target="notesSlides/notesSlide48.xml" Type="http://schemas.openxmlformats.org/officeDocument/2006/relationships/notesSlide"/><Relationship Id="rId154" Target="notesSlides/notesSlide49.xml" Type="http://schemas.openxmlformats.org/officeDocument/2006/relationships/notesSlide"/><Relationship Id="rId155" Target="notesSlides/notesSlide50.xml" Type="http://schemas.openxmlformats.org/officeDocument/2006/relationships/notesSlide"/><Relationship Id="rId156" Target="notesSlides/notesSlide51.xml" Type="http://schemas.openxmlformats.org/officeDocument/2006/relationships/notesSlide"/><Relationship Id="rId157" Target="notesSlides/notesSlide52.xml" Type="http://schemas.openxmlformats.org/officeDocument/2006/relationships/notesSlide"/><Relationship Id="rId158" Target="notesSlides/notesSlide53.xml" Type="http://schemas.openxmlformats.org/officeDocument/2006/relationships/notesSlide"/><Relationship Id="rId159" Target="notesSlides/notesSlide54.xml" Type="http://schemas.openxmlformats.org/officeDocument/2006/relationships/note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slides/slide1.xml" Type="http://schemas.openxmlformats.org/officeDocument/2006/relationships/slide"/><Relationship Id="rId48" Target="slides/slide2.xml" Type="http://schemas.openxmlformats.org/officeDocument/2006/relationships/slide"/><Relationship Id="rId49" Target="slides/slide3.xml" Type="http://schemas.openxmlformats.org/officeDocument/2006/relationships/slide"/><Relationship Id="rId5" Target="tableStyles.xml" Type="http://schemas.openxmlformats.org/officeDocument/2006/relationships/tableStyles"/><Relationship Id="rId50" Target="slides/slide4.xml" Type="http://schemas.openxmlformats.org/officeDocument/2006/relationships/slide"/><Relationship Id="rId51" Target="slides/slide5.xml" Type="http://schemas.openxmlformats.org/officeDocument/2006/relationships/slide"/><Relationship Id="rId52" Target="slides/slide6.xml" Type="http://schemas.openxmlformats.org/officeDocument/2006/relationships/slide"/><Relationship Id="rId53" Target="slides/slide7.xml" Type="http://schemas.openxmlformats.org/officeDocument/2006/relationships/slide"/><Relationship Id="rId54" Target="slides/slide8.xml" Type="http://schemas.openxmlformats.org/officeDocument/2006/relationships/slide"/><Relationship Id="rId55" Target="slides/slide9.xml" Type="http://schemas.openxmlformats.org/officeDocument/2006/relationships/slide"/><Relationship Id="rId56" Target="slides/slide10.xml" Type="http://schemas.openxmlformats.org/officeDocument/2006/relationships/slide"/><Relationship Id="rId57" Target="slides/slide11.xml" Type="http://schemas.openxmlformats.org/officeDocument/2006/relationships/slide"/><Relationship Id="rId58" Target="slides/slide12.xml" Type="http://schemas.openxmlformats.org/officeDocument/2006/relationships/slide"/><Relationship Id="rId59" Target="slides/slide13.xml" Type="http://schemas.openxmlformats.org/officeDocument/2006/relationships/slide"/><Relationship Id="rId6" Target="fonts/font6.fntdata" Type="http://schemas.openxmlformats.org/officeDocument/2006/relationships/font"/><Relationship Id="rId60" Target="slides/slide14.xml" Type="http://schemas.openxmlformats.org/officeDocument/2006/relationships/slide"/><Relationship Id="rId61" Target="slides/slide15.xml" Type="http://schemas.openxmlformats.org/officeDocument/2006/relationships/slide"/><Relationship Id="rId62" Target="slides/slide16.xml" Type="http://schemas.openxmlformats.org/officeDocument/2006/relationships/slide"/><Relationship Id="rId63" Target="slides/slide17.xml" Type="http://schemas.openxmlformats.org/officeDocument/2006/relationships/slide"/><Relationship Id="rId64" Target="slides/slide18.xml" Type="http://schemas.openxmlformats.org/officeDocument/2006/relationships/slide"/><Relationship Id="rId65" Target="slides/slide19.xml" Type="http://schemas.openxmlformats.org/officeDocument/2006/relationships/slide"/><Relationship Id="rId66" Target="slides/slide20.xml" Type="http://schemas.openxmlformats.org/officeDocument/2006/relationships/slide"/><Relationship Id="rId67" Target="slides/slide21.xml" Type="http://schemas.openxmlformats.org/officeDocument/2006/relationships/slide"/><Relationship Id="rId68" Target="slides/slide22.xml" Type="http://schemas.openxmlformats.org/officeDocument/2006/relationships/slide"/><Relationship Id="rId69" Target="slides/slide23.xml" Type="http://schemas.openxmlformats.org/officeDocument/2006/relationships/slide"/><Relationship Id="rId7" Target="fonts/font7.fntdata" Type="http://schemas.openxmlformats.org/officeDocument/2006/relationships/font"/><Relationship Id="rId70" Target="slides/slide24.xml" Type="http://schemas.openxmlformats.org/officeDocument/2006/relationships/slide"/><Relationship Id="rId71" Target="slides/slide25.xml" Type="http://schemas.openxmlformats.org/officeDocument/2006/relationships/slide"/><Relationship Id="rId72" Target="slides/slide26.xml" Type="http://schemas.openxmlformats.org/officeDocument/2006/relationships/slide"/><Relationship Id="rId73" Target="slides/slide27.xml" Type="http://schemas.openxmlformats.org/officeDocument/2006/relationships/slide"/><Relationship Id="rId74" Target="slides/slide28.xml" Type="http://schemas.openxmlformats.org/officeDocument/2006/relationships/slide"/><Relationship Id="rId75" Target="slides/slide29.xml" Type="http://schemas.openxmlformats.org/officeDocument/2006/relationships/slide"/><Relationship Id="rId76" Target="slides/slide30.xml" Type="http://schemas.openxmlformats.org/officeDocument/2006/relationships/slide"/><Relationship Id="rId77" Target="slides/slide31.xml" Type="http://schemas.openxmlformats.org/officeDocument/2006/relationships/slide"/><Relationship Id="rId78" Target="slides/slide32.xml" Type="http://schemas.openxmlformats.org/officeDocument/2006/relationships/slide"/><Relationship Id="rId79" Target="slides/slide33.xml" Type="http://schemas.openxmlformats.org/officeDocument/2006/relationships/slide"/><Relationship Id="rId8" Target="fonts/font8.fntdata" Type="http://schemas.openxmlformats.org/officeDocument/2006/relationships/font"/><Relationship Id="rId80" Target="slides/slide34.xml" Type="http://schemas.openxmlformats.org/officeDocument/2006/relationships/slide"/><Relationship Id="rId81" Target="slides/slide35.xml" Type="http://schemas.openxmlformats.org/officeDocument/2006/relationships/slide"/><Relationship Id="rId82" Target="slides/slide36.xml" Type="http://schemas.openxmlformats.org/officeDocument/2006/relationships/slide"/><Relationship Id="rId83" Target="slides/slide37.xml" Type="http://schemas.openxmlformats.org/officeDocument/2006/relationships/slide"/><Relationship Id="rId84" Target="slides/slide38.xml" Type="http://schemas.openxmlformats.org/officeDocument/2006/relationships/slide"/><Relationship Id="rId85" Target="slides/slide39.xml" Type="http://schemas.openxmlformats.org/officeDocument/2006/relationships/slide"/><Relationship Id="rId86" Target="slides/slide40.xml" Type="http://schemas.openxmlformats.org/officeDocument/2006/relationships/slide"/><Relationship Id="rId87" Target="slides/slide41.xml" Type="http://schemas.openxmlformats.org/officeDocument/2006/relationships/slide"/><Relationship Id="rId88" Target="slides/slide42.xml" Type="http://schemas.openxmlformats.org/officeDocument/2006/relationships/slide"/><Relationship Id="rId89" Target="slides/slide43.xml" Type="http://schemas.openxmlformats.org/officeDocument/2006/relationships/slide"/><Relationship Id="rId9" Target="fonts/font9.fntdata" Type="http://schemas.openxmlformats.org/officeDocument/2006/relationships/font"/><Relationship Id="rId90" Target="slides/slide44.xml" Type="http://schemas.openxmlformats.org/officeDocument/2006/relationships/slide"/><Relationship Id="rId91" Target="slides/slide45.xml" Type="http://schemas.openxmlformats.org/officeDocument/2006/relationships/slide"/><Relationship Id="rId92" Target="slides/slide46.xml" Type="http://schemas.openxmlformats.org/officeDocument/2006/relationships/slide"/><Relationship Id="rId93" Target="slides/slide47.xml" Type="http://schemas.openxmlformats.org/officeDocument/2006/relationships/slide"/><Relationship Id="rId94" Target="slides/slide48.xml" Type="http://schemas.openxmlformats.org/officeDocument/2006/relationships/slide"/><Relationship Id="rId95" Target="slides/slide49.xml" Type="http://schemas.openxmlformats.org/officeDocument/2006/relationships/slide"/><Relationship Id="rId96" Target="slides/slide50.xml" Type="http://schemas.openxmlformats.org/officeDocument/2006/relationships/slide"/><Relationship Id="rId97" Target="slides/slide51.xml" Type="http://schemas.openxmlformats.org/officeDocument/2006/relationships/slide"/><Relationship Id="rId98" Target="slides/slide52.xml" Type="http://schemas.openxmlformats.org/officeDocument/2006/relationships/slide"/><Relationship Id="rId99" Target="slides/slide53.xml" Type="http://schemas.openxmlformats.org/officeDocument/2006/relationships/slide"/></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9.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2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3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3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3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4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4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4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4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4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5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5.xml" Type="http://schemas.openxmlformats.org/officeDocument/2006/relationships/slide"/></Relationships>
</file>

<file path=ppt/notesSlides/_rels/notesSlide5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6.xml" Type="http://schemas.openxmlformats.org/officeDocument/2006/relationships/slide"/></Relationships>
</file>

<file path=ppt/notesSlides/_rels/notesSlide5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7.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*Officers will be helping chapters sign in and get seated. As members pass, we will mention the FBLA Bingo activity on their tables for them to complete.*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take a look at today’s agenda. We are going to talk about membership, chapter activities, conferences and competitions, dress code, March of Dimes, awards and recognition, and how to stay connected because Together We Achieve!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get to know each other better! Find the Mirror, Mirror sheets on your table. Fill them out and then share your answers with the people at your table.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 your Mirror Mirror sheet)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dive into membership! Who can tell me a major benefit from being an FBLA member? [Crowd participation] Being a member of FBLA is super beneficial because not only are you building your future but you are also giving back to your community and gaining knowledge!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Being an active member of FBLA not only gives you your own community but it also prepares you for your future. You get out of FBLA what you put into it! So, by being an active member you are ensuring yourself the best experience in this organization.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Your FBLA experience is amplified by the numerous events open for members to attend, like State and National Conferences. Students have the opportunity to apply for scholarships in order to help reduce the costs for both travel and conference attire. The Dressed to Impress Scholarship provides money for business clothes. This year’s deadline has passed, but be ready to apply next school year! The National Leadership Conference Scholarship awards $500 and free conference registration to members planning to attend NLC. Seniors, be sure to apply for the Alabama FBLA District Foundation Scholarship! Alabama FBLA awards six $1,000 scholarships every year, one per district. FBLA loves to provide opportunities to further your leadership skills and education, even beyond your high school chapter membership. Make sure that you take advantage of the resources FBLA offers!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be an active member in FBLA by taking action in your community. Volunteering at events hosted by your local FBLA chapter, and completing community service projects are great ways to get involved in your chapter. </a:t>
            </a:r>
          </a:p>
          <a:p>
            <a:r>
              <a:rPr lang="en-US"/>
              <a:t>Let’s take two minutes at your table to discuss projects your chapter has done. (Give groups time to share with the room).</a:t>
            </a:r>
          </a:p>
          <a:p>
            <a:r>
              <a:rPr lang="en-US"/>
              <a:t/>
            </a:r>
          </a:p>
          <a:p>
            <a:r>
              <a:rPr lang="en-US"/>
              <a:t>By participating in any of the FBLA programs, such as FBLA Stock Market Game, FBLA LifeSmarts Competition, Business Achievement Awards, and the Lead Awards, you are not only being an active member but you are also gaining relevant knowledge for your present and future. </a:t>
            </a:r>
          </a:p>
          <a:p>
            <a:r>
              <a:rPr lang="en-US"/>
              <a:t/>
            </a:r>
          </a:p>
          <a:p>
            <a:r>
              <a:rPr lang="en-US"/>
              <a:t>Strong, active FBLA members work with their advisors. Advisers always appreciate extra help around the chapter! Next time you see a place you can help, don't shy away from volunteering! They are true superheroes! Help them out with anything you possibly can! </a:t>
            </a:r>
          </a:p>
          <a:p>
            <a:r>
              <a:rPr lang="en-US"/>
              <a:t/>
            </a:r>
          </a:p>
          <a:p>
            <a:r>
              <a:rPr lang="en-US"/>
              <a:t>The next step in growing your experience as an FBLA member is running for a chapter office. f you enjoy getting involved in FBLA, running for a chapter officer position is a great way to be more involved in the development of your chapter. Being a local chapter officer is a great way to help out behind the scenes and put in some extra work!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a member, it's your turn to share the FBLA love with your peers and recruit them to join your local chapter. Sharing and promoting FBLA benefits everyone: the organization, the members, and the community! Recruiting new members is an integral part of FBLA. When you bring in new people, they bring in new and innovative ideas that can make your chapter even better by building community and achieving larger goals. Remember, together, we achieve!</a:t>
            </a:r>
          </a:p>
          <a:p>
            <a:r>
              <a:rPr lang="en-US"/>
              <a:t/>
            </a:r>
          </a:p>
          <a:p>
            <a:r>
              <a:rPr lang="en-US"/>
              <a:t>Trying to come up with recruitment ideas can be daunting, so let’s brainstorm some together. (Give time for tables to discuss)</a:t>
            </a:r>
          </a:p>
          <a:p>
            <a:r>
              <a:rPr lang="en-US"/>
              <a:t/>
            </a:r>
          </a:p>
          <a:p>
            <a:r>
              <a:rPr lang="en-US"/>
              <a:t>Highlighting membership benefits and sharing your FBLA experience with your friends and classmates can help them see what's in it for them if they join FBLA.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 would like to bring up a representative of our sponsor, __, to present the [Sponsor Workshop]. Thank you once again to our sponsor, and please give them a round of applause!</a:t>
            </a:r>
          </a:p>
          <a:p>
            <a:r>
              <a:rPr lang="en-US"/>
              <a:t/>
            </a:r>
          </a:p>
          <a:p>
            <a:r>
              <a:rPr lang="en-US"/>
              <a:t>Thank you so much [Representative’s Name]. Let’s give them another round of applause!</a:t>
            </a:r>
          </a:p>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couple copies per table*</a:t>
            </a:r>
          </a:p>
          <a:p>
            <a:r>
              <a:rPr lang="en-US"/>
              <a:t/>
            </a:r>
          </a:p>
          <a:p>
            <a:r>
              <a:rPr lang="en-US"/>
              <a:t>The Alabama FBLA Blueprint for Success is a series of tasks that can be completed by chapter members and their advisers.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Alabama FBLA Members and Advisers! My name is Kendi McHargh, I am a Junior at Central High School Tuscaloosa, and I currently serve as your 2023-2024 Alabama FBLA State President. We also have two amazing District Vice Presidents here today, representing Districts 2 and 4.</a:t>
            </a:r>
          </a:p>
          <a:p>
            <a:r>
              <a:rPr lang="en-US"/>
              <a:t>~</a:t>
            </a:r>
          </a:p>
          <a:p>
            <a:r>
              <a:rPr lang="en-US"/>
              <a:t>We are so excited and glad to see you all here today at the Alabama FBLA District 2 Workshop! This workshop will provide you with valuable information and skills to help you make the best of this year in FBLA,  so we hope you're ready to have fun.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completing the blueprint, chapters gain the ability to engage in multiple activities in their school and community. The blueprint can be completed to receive chapter recognition, and multiple blueprint tasks align with the National FBLA Middle School Merit Award, and National FBLA Champion Chapter tasks for High School. The purpose of these two being together is to increase national recognition and participation. Both must be completed to receive state and national recognition. Remember, your chapter’s blueprint along with task documentation is DUE to the state office no later than March 8, 2024, and it MUST be bound in a three ring binder or spiral notebook.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Alabama FBLA Blueprint for Success consists of more than 70 optional tasks and 10 required tasks that can be completed. Let’s look through the Blueprint now. If you have any questions, let us know!</a:t>
            </a:r>
          </a:p>
          <a:p>
            <a:r>
              <a:rPr lang="en-US"/>
              <a:t/>
            </a:r>
          </a:p>
          <a:p>
            <a:r>
              <a:rPr lang="en-US"/>
              <a:t>For high schoolers, the highlighted tasks are the required tasks which must be completed in order to complete the Blueprint. The Blueprint consists of 5 Sections (Strong Foundation,  School Kick-Off, Building Opportunities, Helping Hands, and Celebrating Success), which are organized by recommended timelines. There are 3 levels of the Blueprint. The Achievement Level requires two optional tasks per section, the Excellence Level requires three optional tasks per section, and the Outstanding Level requires five optional tasks per section. </a:t>
            </a:r>
          </a:p>
          <a:p>
            <a:r>
              <a:rPr lang="en-US"/>
              <a:t/>
            </a:r>
          </a:p>
          <a:p>
            <a:r>
              <a:rPr lang="en-US"/>
              <a:t>The middle school Blueprint is separated by required and optional tasks, but they can achieve the same levels with the Achievement Level requiring 10 optional tasks, the Excellence level requiring 15 optional tasks, and the Outstanding Level requiring 25 optional tasks. </a:t>
            </a:r>
          </a:p>
          <a:p>
            <a:r>
              <a:rPr lang="en-US"/>
              <a:t/>
            </a:r>
          </a:p>
          <a:p>
            <a:r>
              <a:rPr lang="en-US"/>
              <a:t>The completed Blueprint needs to be properly documented in a 3-ring binder or spiral bound. The tasks must be labeled in the right hand corner of each page and be checked off on the copy of the Blueprint to indicate what has been completed.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Blueprint for Success is a great guideline to use as members develop their Program of Work for the school year.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program of work is a strategic planning and organizing device your chapter can complete to organize plans for the school year. Developing a Program of Work provides a road map for your chapter and helps all officers, members, and advisers work together to achieve both individual and chapter goals for the year.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Goal setting is vital for having a successful year in your chapter. Keep in mind that goals are great, but results are better. Start with small goals, then build. Though you may not achieve all of your goals in the set timeline, do NOT stop working on them. Giving up shows you how close you were to finishing, the more you work, the closer you are to reaching those goals.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many of you know, one of FBLA’s largest missions is the fight for premature babies and their mothers. FBLA has been a fundraising partner with the March of Dimes since 1970 and since then, has been the number one student organization donor to the organization.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exactly is the March of Dimes? </a:t>
            </a:r>
          </a:p>
          <a:p>
            <a:r>
              <a:rPr lang="en-US"/>
              <a:t>March of Dimes was originally conceived as the National Foundation for Infantile Paralysis by President Franklin D. Roosevelt in 1938. The name March of Dimes was coined (no pun intended) by comedian Eddie Cantor that same year. Today, the nonprofit strives to improve the health of mothers and babies-- focusing on healthy pregnancy and ending the preterm birth crisis, with innovations like folic acid, newborn screening, and surfactant therapy.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March of Dimes is an organization that does wonderful work worldwide. </a:t>
            </a:r>
          </a:p>
          <a:p>
            <a:r>
              <a:rPr lang="en-US"/>
              <a:t/>
            </a:r>
          </a:p>
          <a:p>
            <a:r>
              <a:rPr lang="en-US"/>
              <a:t>As FBLA members, we advocate for safe and equal communities. This includes fighting for the most vulnerable and at risk people in our communities, babies. </a:t>
            </a:r>
          </a:p>
          <a:p>
            <a:r>
              <a:rPr lang="en-US"/>
              <a:t/>
            </a:r>
          </a:p>
          <a:p>
            <a:r>
              <a:rPr lang="en-US"/>
              <a:t>I would like to ask- how many of you know someone who was born premature? Or, maybe you were born premature?</a:t>
            </a:r>
          </a:p>
          <a:p>
            <a:r>
              <a:rPr lang="en-US"/>
              <a:t/>
            </a:r>
          </a:p>
          <a:p>
            <a:r>
              <a:rPr lang="en-US"/>
              <a:t>Just think about this… 13% of babies born in the State of Alabama are born preterm. That is the second highest preterm birth rate in this country. And according to the March of Dimes, that number is only growing. A major problem currently is equal access to healthcare, that is so needed for these babies to survive.</a:t>
            </a:r>
          </a:p>
          <a:p>
            <a:r>
              <a:rPr lang="en-US"/>
              <a:t/>
            </a:r>
          </a:p>
          <a:p>
            <a:r>
              <a:rPr lang="en-US"/>
              <a:t>We are involved because we want to help an organization that works to give every baby the best possible start, and to encourage policies that support the development of healthy moms and strong babies.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those of you who attended SLC and NLC , you all may know that our state chapter raised just short of $100,000, shattering the previous year’s fundraising total. Alabama FBLA was recognized at the National Leadership Conference for being the top FBLA State Chapter donor for the March of Dimes. We are proud to have been the top fundraiser for the past decade raising nearly $1,000,000 for this incredible organization! This year's state fundraising goal is $82,500, which is only possible through the help of your local chapter fundraising.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ample amounts of material and information for you to assist with March of Dimes fundraising efforts. If your school is hosting an event, such as a football game, you can do a tailgating fundraiser. Selling Blue Jeans for Babies T-Shirts is perhaps one of the best fundraisers your chapter can do. Did any of the chapters here complete this fundraiser this September?</a:t>
            </a:r>
          </a:p>
          <a:p>
            <a:r>
              <a:rPr lang="en-US"/>
              <a:t/>
            </a:r>
          </a:p>
          <a:p>
            <a:r>
              <a:rPr lang="en-US"/>
              <a:t>For those unfamiliar, chapter members sell March of Dimes designed shirts to community members, local businesses, and more to obtain donations and gain recognition for the March of Dimes Mission. Not only will you look stylish, but your effort will help countless numbers of little babies across the state. </a:t>
            </a:r>
          </a:p>
          <a:p>
            <a:r>
              <a:rPr lang="en-US"/>
              <a:t/>
            </a:r>
          </a:p>
          <a:p>
            <a:r>
              <a:rPr lang="en-US"/>
              <a:t>Some other ideas include hosting can also host a Mini March for Babies, and finally, the all important Mission Moment. There are plenty of great ideas to set up mission moments, perhaps at sporting events have teams compete against each other, or having classes compete against each other at a pep rally.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begin this workshop, we would like to thank our sponsor, the Alabama Securities Commission. We greatly appreciate everything they have done for Alabama FBLA, </a:t>
            </a:r>
          </a:p>
          <a:p>
            <a:r>
              <a:rPr lang="en-US"/>
              <a:t/>
            </a:r>
          </a:p>
          <a:p>
            <a:r>
              <a:rPr lang="en-US"/>
              <a:t>- and are very excited for the workshop they will present later on, [Sponsor Workshop]!</a:t>
            </a:r>
          </a:p>
          <a:p>
            <a:r>
              <a:rPr lang="en-US"/>
              <a:t/>
            </a:r>
          </a:p>
          <a:p>
            <a:r>
              <a:rPr lang="en-US"/>
              <a:t>- and are very excited to hear from their representative later on, [Representative's Name]!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now hold our very own Mission Moment. If you all have some change or a few dollar bills, please join us in donating to the March of Dimes whenever the bucket comes around to you. </a:t>
            </a:r>
          </a:p>
          <a:p>
            <a:r>
              <a:rPr lang="en-US"/>
              <a:t/>
            </a:r>
          </a:p>
          <a:p>
            <a:r>
              <a:rPr lang="en-US"/>
              <a:t>Just imagine breathing through this tiny straw 24</a:t>
            </a:r>
          </a:p>
          <a:p>
            <a:r>
              <a:rPr lang="en-US"/>
              <a:t>hours a day. That’s what it is like for a premature baby</a:t>
            </a:r>
          </a:p>
          <a:p>
            <a:r>
              <a:rPr lang="en-US"/>
              <a:t>born with underdeveloped lungs.</a:t>
            </a:r>
          </a:p>
          <a:p>
            <a:r>
              <a:rPr lang="en-US"/>
              <a:t/>
            </a:r>
          </a:p>
          <a:p>
            <a:r>
              <a:rPr lang="en-US"/>
              <a:t>Imagine a baby born so small that all the blood they</a:t>
            </a:r>
          </a:p>
          <a:p>
            <a:r>
              <a:rPr lang="en-US"/>
              <a:t>need for a blood transfusion fits within a teaspoon.</a:t>
            </a:r>
          </a:p>
          <a:p>
            <a:r>
              <a:rPr lang="en-US"/>
              <a:t/>
            </a:r>
          </a:p>
          <a:p>
            <a:r>
              <a:rPr lang="en-US"/>
              <a:t>A premature baby’s foot is about as large</a:t>
            </a:r>
          </a:p>
          <a:p>
            <a:r>
              <a:rPr lang="en-US"/>
              <a:t>as this paper clip.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small bandage is the size of a blood pressure cuff for a premature baby.</a:t>
            </a:r>
          </a:p>
          <a:p>
            <a:r>
              <a:rPr lang="en-US"/>
              <a:t/>
            </a:r>
          </a:p>
          <a:p>
            <a:r>
              <a:rPr lang="en-US"/>
              <a:t>Just imagine being born so early that this is the size</a:t>
            </a:r>
          </a:p>
          <a:p>
            <a:r>
              <a:rPr lang="en-US"/>
              <a:t>of your first diaper. Even a diaper this size, large enough to fit within one adult hand, is too big for many premature babies.</a:t>
            </a:r>
          </a:p>
          <a:p>
            <a:r>
              <a:rPr lang="en-US"/>
              <a:t/>
            </a:r>
          </a:p>
          <a:p>
            <a:r>
              <a:rPr lang="en-US"/>
              <a:t>Imagine a baby born so small and fragile that this</a:t>
            </a:r>
          </a:p>
          <a:p>
            <a:r>
              <a:rPr lang="en-US"/>
              <a:t>ring slips easily around the baby’s arm or leg.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all for participating. Any contribution can make a difference in the fight for premature babies. With that, we will now watch a video from the March of Dimes, the Wilton's Family Story.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We’d like to highlight the ultimate FBLA experience– Conferences! Conferences are large gatherings of like-minded students from around our state, nation, and world– from this District Workshop, bringing together FBLA members from your area, to the FBLA National Leadership Conference, gathering thousands of members from Alabama, California, and New York to Puerto Rico, China, and Tanzania!</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September marks the first conference in Alabama for FBLA members, the Alabama CTSO Academy of Chapter Excellence. We had an amazing time meeting chapter officers from around the state, and hope you can join the fun again next year! The Joint Leadership Development Conference, aka JLDC, is a leadership development conference for students in all CTSOs in the state of Alabama. Which of you walked the red carpet at this year’s events in Mobile or Huntsville? What was your favorite part?</a:t>
            </a:r>
          </a:p>
          <a:p>
            <a:r>
              <a:rPr lang="en-US"/>
              <a:t/>
            </a:r>
          </a:p>
          <a:p>
            <a:r>
              <a:rPr lang="en-US"/>
              <a:t>And, finally, here we are today at Alabama FBLA District Workshop!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time to get excited for our upcoming FBLA conferences! The National Fall Leadership Conference will kick off in Providence, Rhode Island on November 10, and the Alabama FBLA State Officers hope to see you attending an NFLC, where you will get to meet members from different states, participate in engaging workshops, and explore a new city with your chapter! After that, in April, is Alabama FBLA’s largest gathering, the Alabama FBLA State Leadership Conference! Filled with great workshops, networking opportunities, and competitive events, the SLC truly has it all! Finally, to finish off the membership year, there is the FBLA National Leadership Conference, a super fun, educational, and exciting conference for FBLA members from around the world. We hope to see you and your chapter attending any of these conferences!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talk about competitive events. There are many different opportunities for middle and high school level members to compete and find an event which interests them. When deciding what you want to compete in you can also choose to work with friends and do an event with them.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Competitive Events allow our members to showcase their leadership and business skills they have learned from FBLA. There are five different competitive event categories for students to choose events from based on their strengths and interests. The five different competitive event categories are Role Play Events, Objective Tests, Presentation Events, Production Tests, and Chapter Events. Competing allows you to test your skills and meet other members from different chapters to talk about your similar interests. Let’s explore how to access information on your competitive events choices now!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are having trouble picking an event to compete in you can click "FBLA High/Middle School Competitive Events," and complete the 2023-2024 FBLA High/Middle School Event Quiz. This allows you to find the perfect competitive event for you!</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talk about another important aspect of conference and competition: dress code.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a few housekeeping items to cover. Please remember to clean up after yourselves, and make sure any garbage is put in one of the trash cans around the room. We do ask that you limit cell phone use throughout the workshop. Today, we will be guiding you through fun activities and want you to meet new people and learn how to support your chapter. We will take short breaks between activities, so you can tidy your area, freshen up, and throw away trash. Restrooms are also open outside these doors, to the right. Please stay in this room in order to not disturb others in the building. Thank you!</a:t>
            </a:r>
          </a:p>
          <a:p>
            <a:r>
              <a:rPr lang="en-US"/>
              <a:t/>
            </a:r>
          </a:p>
          <a:p>
            <a:r>
              <a:rPr lang="en-US"/>
              <a:t>Mention unique callbacks for noise control.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*LINK TO DRESS CODE*</a:t>
            </a:r>
          </a:p>
          <a:p>
            <a:r>
              <a:rPr lang="en-US"/>
              <a:t>FBLA has an official dress code which helps our members project a professional image for business leaders while we are at conferences. Professional attire is required for general sessions, competitive events, workshops, etc. Some examples of business attire will be a Business Suit(Suit Pants and a Jacket), a Blazer( Dress Pants/Skirt and a Blazer), and a Business Dress with dress shoes. Some examples of what not to wear would be Denim, Leggings, Athletic Shoes, Swimwear, Revealing Clothes, and Hats.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Awards are one of the things everyone looks forward to at SLC and NLC. Let's talk about how to receive awards and recognition!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national recognition, high school chapters can participate in the BAA and Champion Chapter. BAA stands for Business Achievement Awards. There are four different levels for BAA: the contributor, the leader, the advocate, and the capstone level. For each level completed, you receive an award. Champion Chapter is a nationwide recognition program that has four different sections. During each section, there is a different focus point. The more tasks you do the more points you receive, which boosts your recognition award level. Blueprint for Success is a state-wide recognition program. It is provided to track chapter operations and engagement. Blueprint for Success is made to correlate with the Champion Chapter, meaning the more you do on Blueprint, the more you can do on the Champion Chapter.  Competitive Events are open to both high school and middle school levels. Competitive Events start at state-level and provide you with an opportunity to compete nationally. To get recognized for the March Of Dimes, you have to fundraise! March Of Dimes awards are based on how much money your chapter raises or donates throughout the FBLA year! All of the above programs give you a chance to become a Gold Seal Chapter. To become a Gold Seal Chapter, you have to be active and participate a lot in state and national programs! </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Everyone in their way is Iconic. Let’s describe just how iconic you are! On your table, there should be a notecard or a rectangular sheet of paper, grab it and write your first name and grade level, it is big and decorative in the middle! On the top left of the paper, draw an animal that represents your personality or a trait that you possess. Next, on the top right, draw the type of environment you enjoy the most. For example, the outdoors, indoors, city, or in the country. Now on the bottom left, draw a no symbol with something you do not enjoy, like, or want in your future, or something you’re afraid of. Lastly on the bottom right, draw something representing one of your future goals. Once you’re done with it, feel free to share it with your table!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Alright guys it is time to take a brain break and get up and dance to Just Dance “Can’t Stop The Feeling”. Let's get the blood and mind flowing for more fun information to come.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That was fun! Now it’s time to talk about How to Become A State Officer. There are three different positions available for application. The first position is President. The president presides over and conducts meetings, keeps members and discussions on track, appoints committees, serves as a delegate at NLC, coordinates chapter activities by keeping in touch with officers, and so much more. The secretary prepares and reads the minutes of each meeting, serves as a delegate at NLC, assists the president, sends out reminder notices, prepares reports, and keeps in touch with chapters. The vice president assists the president, keeps in touch with districts, hosts district meetings, and encourages participation.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Next is the application process. The beginning of this process is to fill out the state officer application. After that, you will have to write a 100-word essay about, “Why I Want To Become A State Officer.”</a:t>
            </a:r>
          </a:p>
          <a:p>
            <a:r>
              <a:rPr lang="en-US"/>
              <a:t/>
            </a:r>
          </a:p>
          <a:p>
            <a:r>
              <a:rPr lang="en-US"/>
              <a:t>All applications should be typed and not handwritten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 few steps to becoming a state officer after you fill out the state officer application and complete the essay you will start preparing your campaign materials for the state conference. At the conference, you will have your booth set up where all the voting delegates will come through and learn more about you and why you would make the best fit for that officer position. You and your campaign manager will then give a speech in front of your district or on the main stage depending on what position you are running for. After you are elected it's time to start preparing for the school year. You will start off your journey by attending state officer training where you will learn all the ins and outs of being a state officer. This is where you and the rest of the state officer team will work alongside the advisor community to complete the program of work and blueprint. As a state officer, you will be expected to hold conferences and attend chapter visits as well as keep in touch with the chapters in your district. If you decide to run for President you will be expected to lead all of our meetings that the state secretary will be taking the minutes for. All of our district Vice Presidents will be expected to maintain their districts and keep a line of communication open for all members and advisors. </a:t>
            </a:r>
          </a:p>
          <a:p>
            <a:r>
              <a:rPr lang="en-US"/>
              <a:t/>
            </a:r>
          </a:p>
          <a:p>
            <a:r>
              <a:rPr lang="en-US"/>
              <a:t>***Campaigning can only take place during campaign hours at the conference and not online or through social media***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state officers our goal is to make sure all of our members feel as connected to us as possible so we want you all to know we are more than happy to answer any questions or concerns you have. Please feel free to reach us at any of our emails which will be on the next slide.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the emails for all of your 2023-2024 state officer teams.  Feel free to write these emails down or take a picture of the screen.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the 2023 State Leadership Conference, voting delegates elected the 2023-2024 State Leadership Team. The State Leadership Team consists of our State President and Secretary, six District Vice Presidents, eight State Officer Advisers, and our amazing State Adviser, Mrs. Lisa Weeks.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the emails for all of your 2023-2024 state officer advisor team. Feel free to write these emails down or take a picture of the screen as well.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it is time for one more activity before we go. On your table, you should see markers, pens, and paper. Go ahead and grab a piece of paper and a marker to write with. You will now begin to write a letter to your future self. You can add goals you want to achieve or just explain what you are doing right now in this season of your life. These will be given back to all advisors at the state conference. So let’s take a few minutes and write those dear future self letters. </a:t>
            </a:r>
          </a:p>
          <a:p>
            <a:r>
              <a:rPr lang="en-US"/>
              <a:t>*Fold and put name and chapter*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biggest priority as a State Officer team is to make sure you all feel connected up on the screen are a few ways to make sure you and your chapter stay connected. We have a few different choices so feel free to take a picture of the screen and make sure you follow us on all of our social media for updates and reminders.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a few housekeeping items to cover. Please remember to clean up after yourselves, and make sure any garbage is put in the trash cans [Location]. We do ask that you limit cell phone use throughout the workshop. Today we will be guiding you through fun activities and want you to meet new people and learn how to support your chapter. We will take short breaks between activities, so you can tidy your area, freshen up, and throw away trash. Restrooms are also open at [Location]. Please stay in this room in order to not disturb others in the building. Thank you!</a:t>
            </a:r>
          </a:p>
          <a:p>
            <a:r>
              <a:rPr lang="en-US"/>
              <a:t/>
            </a:r>
          </a:p>
          <a:p>
            <a:r>
              <a:rPr lang="en-US"/>
              <a:t>Mention unique callbacks for noise control.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 would just like to say thank you so much for attending the 2023 district (#) workshop! We are so glad to see you all in person and can not wait to see you at the state conference in April!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Serving as State President this year is Kendi McHargh from Central High School - Tuscaloosa, and your State Secretary is Madilyn Hanback from Rogers High School in Florence.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Catherine McWhorter is your District 1 Vice President from Priceville High School, your District 2 Vice President is Jared White from Central High School - Tuscaloosa, and Armani Dixon from Saraland High School is your District 3 Vice President.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Representing District 4 is Shar’Dajai Harris from Lowndes County Career Technical Center, our District 4 Vice President. Your District 5 Vice President is Carson DuBose from Eden Career Technical Center in Asheville, and Greyson Sparks from Albertville High School is your District 6 Vice President.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say goodbye and see you later to our wonderful advisers. Advisers, you are now dismissed to go to the adviser workshop that is located in through these doors, and down the hall.</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6.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2" Target="../notesSlides/notesSlide10.xml" Type="http://schemas.openxmlformats.org/officeDocument/2006/relationships/notesSlide"/><Relationship Id="rId3" Target="../media/image7.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4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5.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46.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1.svg" Type="http://schemas.openxmlformats.org/officeDocument/2006/relationships/image"/><Relationship Id="rId11" Target="../media/image12.png" Type="http://schemas.openxmlformats.org/officeDocument/2006/relationships/image"/><Relationship Id="rId12" Target="../media/image13.svg" Type="http://schemas.openxmlformats.org/officeDocument/2006/relationships/image"/><Relationship Id="rId2" Target="../notesSlides/notesSlide14.xml" Type="http://schemas.openxmlformats.org/officeDocument/2006/relationships/notesSlide"/><Relationship Id="rId3" Target="../media/image7.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jpeg" Type="http://schemas.openxmlformats.org/officeDocument/2006/relationships/image"/><Relationship Id="rId9" Target="../media/image50.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https://www.fbla-pbl.org" TargetMode="External" Type="http://schemas.openxmlformats.org/officeDocument/2006/relationships/hyperlink"/><Relationship Id="rId12" Target="../media/image24.png" Type="http://schemas.openxmlformats.org/officeDocument/2006/relationships/image"/><Relationship Id="rId13" Target="../media/image25.svg" Type="http://schemas.openxmlformats.org/officeDocument/2006/relationships/image"/><Relationship Id="rId2" Target="../notesSlides/notesSlide15.xml" Type="http://schemas.openxmlformats.org/officeDocument/2006/relationships/notesSlide"/><Relationship Id="rId3" Target="../media/image7.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52.jpeg" Type="http://schemas.openxmlformats.org/officeDocument/2006/relationships/image"/><Relationship Id="rId7" Target="../media/image50.png" Type="http://schemas.openxmlformats.org/officeDocument/2006/relationships/image"/><Relationship Id="rId8" Target="../media/image51.svg" Type="http://schemas.openxmlformats.org/officeDocument/2006/relationships/image"/><Relationship Id="rId9" Target="../media/image1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4.jpe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2" Target="../notesSlides/notesSlide16.xml" Type="http://schemas.openxmlformats.org/officeDocument/2006/relationships/notesSlide"/><Relationship Id="rId3" Target="../media/image53.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57.png" Type="http://schemas.openxmlformats.org/officeDocument/2006/relationships/image"/><Relationship Id="rId11" Target="../media/image58.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59.png" Type="http://schemas.openxmlformats.org/officeDocument/2006/relationships/image"/><Relationship Id="rId2" Target="../notesSlides/notesSlide17.xml" Type="http://schemas.openxmlformats.org/officeDocument/2006/relationships/notesSlide"/><Relationship Id="rId3" Target="../media/image7.png" Type="http://schemas.openxmlformats.org/officeDocument/2006/relationships/image"/><Relationship Id="rId4" Target="../media/image47.png" Type="http://schemas.openxmlformats.org/officeDocument/2006/relationships/image"/><Relationship Id="rId5" Target="../media/image48.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 Id="rId9" Target="https://vclock.com/set-timer-for-60-seconds/" TargetMode="External" Type="http://schemas.openxmlformats.org/officeDocument/2006/relationships/hyperlink"/></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7.png" Type="http://schemas.openxmlformats.org/officeDocument/2006/relationships/image"/><Relationship Id="rId4" Target="../media/image18.png" Type="http://schemas.openxmlformats.org/officeDocument/2006/relationships/image"/><Relationship Id="rId5" Target="../media/image21.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15.svg" Type="http://schemas.openxmlformats.org/officeDocument/2006/relationships/image"/><Relationship Id="rId12" Target="../media/image16.png" Type="http://schemas.openxmlformats.org/officeDocument/2006/relationships/image"/><Relationship Id="rId13" Target="../media/image17.svg" Type="http://schemas.openxmlformats.org/officeDocument/2006/relationships/image"/><Relationship Id="rId14" Target="../media/image18.png" Type="http://schemas.openxmlformats.org/officeDocument/2006/relationships/image"/><Relationship Id="rId15" Target="../media/image19.png" Type="http://schemas.openxmlformats.org/officeDocument/2006/relationships/image"/><Relationship Id="rId16" Target="../media/image20.svg" Type="http://schemas.openxmlformats.org/officeDocument/2006/relationships/image"/><Relationship Id="rId2" Target="../notesSlides/notesSlide2.xml" Type="http://schemas.openxmlformats.org/officeDocument/2006/relationships/notesSlide"/><Relationship Id="rId3" Target="../media/image7.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62.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7.pn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media/image72.svg" Type="http://schemas.openxmlformats.org/officeDocument/2006/relationships/image"/><Relationship Id="rId7" Target="../media/image73.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75.png" Type="http://schemas.openxmlformats.org/officeDocument/2006/relationships/image"/><Relationship Id="rId8" Target="https://www.fbla.org/divisions/fbla/fbla-membership/" TargetMode="External" Type="http://schemas.openxmlformats.org/officeDocument/2006/relationships/hyperlink"/></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76.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77.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7.pn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80.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81.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82.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7.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7.png" Type="http://schemas.openxmlformats.org/officeDocument/2006/relationships/image"/><Relationship Id="rId4" Target="../media/image18.png" Type="http://schemas.openxmlformats.org/officeDocument/2006/relationships/image"/><Relationship Id="rId5" Target="../media/image21.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7.pn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8.xml" Type="http://schemas.openxmlformats.org/officeDocument/2006/relationships/notesSlide"/><Relationship Id="rId3" Target="../media/image87.png" Type="http://schemas.openxmlformats.org/officeDocument/2006/relationships/image"/><Relationship Id="rId4" Target="../media/image88.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7.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89.jpeg" Type="http://schemas.openxmlformats.org/officeDocument/2006/relationships/image"/><Relationship Id="rId7" Target="../media/image90.png" Type="http://schemas.openxmlformats.org/officeDocument/2006/relationships/image"/><Relationship Id="rId8" Target="../media/image91.jpeg" Type="http://schemas.openxmlformats.org/officeDocument/2006/relationships/image"/><Relationship Id="rId9" Target="../media/image92.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0.xml" Type="http://schemas.openxmlformats.org/officeDocument/2006/relationships/notesSlide"/><Relationship Id="rId3" Target="../media/image7.png" Type="http://schemas.openxmlformats.org/officeDocument/2006/relationships/image"/><Relationship Id="rId4" Target="../media/image93.jpeg" Type="http://schemas.openxmlformats.org/officeDocument/2006/relationships/image"/><Relationship Id="rId5" Target="../media/image94.jpeg" Type="http://schemas.openxmlformats.org/officeDocument/2006/relationships/image"/><Relationship Id="rId6" Target="../media/image95.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7.png" Type="http://schemas.openxmlformats.org/officeDocument/2006/relationships/image"/><Relationship Id="rId4" Target="../media/image96.jpeg" Type="http://schemas.openxmlformats.org/officeDocument/2006/relationships/image"/><Relationship Id="rId5" Target="../media/image97.png" Type="http://schemas.openxmlformats.org/officeDocument/2006/relationships/image"/><Relationship Id="rId6" Target="../media/image98.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2.xml" Type="http://schemas.openxmlformats.org/officeDocument/2006/relationships/notesSlide"/><Relationship Id="rId3" Target="../media/image99.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 Id="rId6" Target="../media/image100.jpeg" Type="http://schemas.openxmlformats.org/officeDocument/2006/relationships/image"/><Relationship Id="rId7" Target="https://www.youtube.com/watch?v=GxSFqr0EgR0&amp;pp=ygUTV2lsdG9uIEZhbWlseSBTdG9yeQ%3D%3D" TargetMode="External" Type="http://schemas.openxmlformats.org/officeDocument/2006/relationships/video"/></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01.jpe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05.jpeg" Type="http://schemas.openxmlformats.org/officeDocument/2006/relationships/image"/><Relationship Id="rId2" Target="../notesSlides/notesSlide34.xml" Type="http://schemas.openxmlformats.org/officeDocument/2006/relationships/notesSlide"/><Relationship Id="rId3" Target="../media/image102.pn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103.jpeg" Type="http://schemas.openxmlformats.org/officeDocument/2006/relationships/image"/><Relationship Id="rId9" Target="../media/image104.jpe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6.svg" Type="http://schemas.openxmlformats.org/officeDocument/2006/relationships/image"/><Relationship Id="rId11" Target="https://youtu.be/HllS7OVcGz8" TargetMode="External" Type="http://schemas.openxmlformats.org/officeDocument/2006/relationships/hyperlink"/><Relationship Id="rId12" Target="../media/image107.jpeg" Type="http://schemas.openxmlformats.org/officeDocument/2006/relationships/image"/><Relationship Id="rId13" Target="https://youtu.be/HllS7OVcGz8" TargetMode="External" Type="http://schemas.openxmlformats.org/officeDocument/2006/relationships/hyperlink"/><Relationship Id="rId14" Target="../media/image108.jpeg" Type="http://schemas.openxmlformats.org/officeDocument/2006/relationships/image"/><Relationship Id="rId2" Target="../notesSlides/notesSlide35.xml" Type="http://schemas.openxmlformats.org/officeDocument/2006/relationships/notesSlide"/><Relationship Id="rId3" Target="../media/image102.png" Type="http://schemas.openxmlformats.org/officeDocument/2006/relationships/image"/><Relationship Id="rId4" Target="https://www.youtube.com/watch?v=k5y-H2twcT0" TargetMode="External" Type="http://schemas.openxmlformats.org/officeDocument/2006/relationships/hyperlink"/><Relationship Id="rId5" Target="../media/image106.jpeg" Type="http://schemas.openxmlformats.org/officeDocument/2006/relationships/image"/><Relationship Id="rId6" Target="https://www.youtube.com/watch?v=k5y-H2twcT0" TargetMode="External" Type="http://schemas.openxmlformats.org/officeDocument/2006/relationships/hyperlink"/><Relationship Id="rId7" Target="../media/image78.png" Type="http://schemas.openxmlformats.org/officeDocument/2006/relationships/image"/><Relationship Id="rId8" Target="../media/image79.svg" Type="http://schemas.openxmlformats.org/officeDocument/2006/relationships/image"/><Relationship Id="rId9" Target="../media/image65.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6.xml" Type="http://schemas.openxmlformats.org/officeDocument/2006/relationships/notesSlide"/><Relationship Id="rId3" Target="../media/image109.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2.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110.png" Type="http://schemas.openxmlformats.org/officeDocument/2006/relationships/image"/><Relationship Id="rId13" Target="../media/image111.svg" Type="http://schemas.openxmlformats.org/officeDocument/2006/relationships/image"/><Relationship Id="rId14" Target="https://www.fbla.org/divisions/fbla-middle-level/competitive-events/" TargetMode="External" Type="http://schemas.openxmlformats.org/officeDocument/2006/relationships/hyperlink"/><Relationship Id="rId15" Target="https://www.fbla.org/divisions/fbla/fbla-competitive-events/" TargetMode="External" Type="http://schemas.openxmlformats.org/officeDocument/2006/relationships/hyperlink"/><Relationship Id="rId2" Target="../notesSlides/notesSlide37.xml" Type="http://schemas.openxmlformats.org/officeDocument/2006/relationships/notesSlide"/><Relationship Id="rId3" Target="../media/image7.pn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3.png" Type="http://schemas.openxmlformats.org/officeDocument/2006/relationships/image"/><Relationship Id="rId11" Target="https://storage.googleapis.com/articulate-courses/LEAD%20Explore/Choose%20Your%20Event%20Final%20-%20Storyline%20output/story.html" TargetMode="External" Type="http://schemas.openxmlformats.org/officeDocument/2006/relationships/hyperlink"/><Relationship Id="rId12" Target="../media/image114.png" Type="http://schemas.openxmlformats.org/officeDocument/2006/relationships/image"/><Relationship Id="rId13" Target="../media/image115.svg" Type="http://schemas.openxmlformats.org/officeDocument/2006/relationships/image"/><Relationship Id="rId14" Target="../media/image116.png" Type="http://schemas.openxmlformats.org/officeDocument/2006/relationships/image"/><Relationship Id="rId15" Target="../media/image117.svg" Type="http://schemas.openxmlformats.org/officeDocument/2006/relationships/image"/><Relationship Id="rId16" Target="https://www.fbla.org/divisions/fbla/fbla-competitive-events/" TargetMode="External" Type="http://schemas.openxmlformats.org/officeDocument/2006/relationships/hyperlink"/><Relationship Id="rId17" Target="https://www.fbla.org/divisions/fbla-middle-level/competitive-events/" TargetMode="External" Type="http://schemas.openxmlformats.org/officeDocument/2006/relationships/hyperlink"/><Relationship Id="rId2" Target="../notesSlides/notesSlide38.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 Id="rId8" Target="../media/image112.png" Type="http://schemas.openxmlformats.org/officeDocument/2006/relationships/image"/><Relationship Id="rId9" Target="https://storage.googleapis.com/articulate-courses/BAA%20Contributor/Choose%20Your%20Event%20(FBLA%20HS)%202023-24/story.html" TargetMode="External" Type="http://schemas.openxmlformats.org/officeDocument/2006/relationships/hyperlink"/></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7.png" Type="http://schemas.openxmlformats.org/officeDocument/2006/relationships/image"/><Relationship Id="rId4" Target="../media/image118.jpe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119.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124.png" Type="http://schemas.openxmlformats.org/officeDocument/2006/relationships/image"/><Relationship Id="rId13" Target="../media/image125.svg" Type="http://schemas.openxmlformats.org/officeDocument/2006/relationships/image"/><Relationship Id="rId14" Target="../media/image126.png" Type="http://schemas.openxmlformats.org/officeDocument/2006/relationships/image"/><Relationship Id="rId15" Target="../media/image127.png" Type="http://schemas.openxmlformats.org/officeDocument/2006/relationships/image"/><Relationship Id="rId16" Target="../media/image128.svg" Type="http://schemas.openxmlformats.org/officeDocument/2006/relationships/image"/><Relationship Id="rId17" Target="../media/image129.png" Type="http://schemas.openxmlformats.org/officeDocument/2006/relationships/image"/><Relationship Id="rId18" Target="../media/image130.png" Type="http://schemas.openxmlformats.org/officeDocument/2006/relationships/image"/><Relationship Id="rId19" Target="../media/image114.png" Type="http://schemas.openxmlformats.org/officeDocument/2006/relationships/image"/><Relationship Id="rId2" Target="../notesSlides/notesSlide40.xml" Type="http://schemas.openxmlformats.org/officeDocument/2006/relationships/notesSlide"/><Relationship Id="rId20" Target="../media/image115.svg" Type="http://schemas.openxmlformats.org/officeDocument/2006/relationships/image"/><Relationship Id="rId21" Target="https://www.fbla.org/media/2023/05/2023-Dress-Code.pdf" TargetMode="External" Type="http://schemas.openxmlformats.org/officeDocument/2006/relationships/hyperlink"/><Relationship Id="rId22" Target="https://www.fbla.org/dresscode/" TargetMode="External" Type="http://schemas.openxmlformats.org/officeDocument/2006/relationships/hyperlink"/><Relationship Id="rId3" Target="../media/image99.png" Type="http://schemas.openxmlformats.org/officeDocument/2006/relationships/image"/><Relationship Id="rId4" Target="../media/image120.png" Type="http://schemas.openxmlformats.org/officeDocument/2006/relationships/image"/><Relationship Id="rId5" Target="../media/image121.svg" Type="http://schemas.openxmlformats.org/officeDocument/2006/relationships/image"/><Relationship Id="rId6" Target="../media/image122.png" Type="http://schemas.openxmlformats.org/officeDocument/2006/relationships/image"/><Relationship Id="rId7" Target="../media/image123.pn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1.xml" Type="http://schemas.openxmlformats.org/officeDocument/2006/relationships/notesSlide"/><Relationship Id="rId3" Target="../media/image131.jpeg" Type="http://schemas.openxmlformats.org/officeDocument/2006/relationships/image"/><Relationship Id="rId4" Target="../media/image132.jpe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2.xml" Type="http://schemas.openxmlformats.org/officeDocument/2006/relationships/notesSlide"/><Relationship Id="rId3" Target="../media/image7.pn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133.png" Type="http://schemas.openxmlformats.org/officeDocument/2006/relationships/image"/><Relationship Id="rId7" Target="../media/image134.sv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3.xml" Type="http://schemas.openxmlformats.org/officeDocument/2006/relationships/notesSlide"/><Relationship Id="rId3" Target="../media/image7.png" Type="http://schemas.openxmlformats.org/officeDocument/2006/relationships/image"/><Relationship Id="rId4" Target="../media/image135.png" Type="http://schemas.openxmlformats.org/officeDocument/2006/relationships/image"/><Relationship Id="rId5" Target="../media/image136.svg" Type="http://schemas.openxmlformats.org/officeDocument/2006/relationships/image"/><Relationship Id="rId6" Target="../media/image83.png" Type="http://schemas.openxmlformats.org/officeDocument/2006/relationships/image"/><Relationship Id="rId7" Target="../media/image84.svg" Type="http://schemas.openxmlformats.org/officeDocument/2006/relationships/image"/><Relationship Id="rId8" Target="../media/image137.pn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4.xml" Type="http://schemas.openxmlformats.org/officeDocument/2006/relationships/notesSlide"/><Relationship Id="rId3" Target="../media/image138.png" Type="http://schemas.openxmlformats.org/officeDocument/2006/relationships/image"/><Relationship Id="rId4" Target="../media/image139.png" Type="http://schemas.openxmlformats.org/officeDocument/2006/relationships/image"/><Relationship Id="rId5" Target="../media/image140.svg" Type="http://schemas.openxmlformats.org/officeDocument/2006/relationships/image"/><Relationship Id="rId6" Target="../media/image100.jpeg" Type="http://schemas.openxmlformats.org/officeDocument/2006/relationships/image"/><Relationship Id="rId7" Target="https://www.youtube.com/watch?v=6_fCZiWjd60" TargetMode="External" Type="http://schemas.openxmlformats.org/officeDocument/2006/relationships/video"/><Relationship Id="rId8" Target="../media/image141.png" Type="http://schemas.openxmlformats.org/officeDocument/2006/relationships/image"/><Relationship Id="rId9" Target="../media/image142.sv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0.png" Type="http://schemas.openxmlformats.org/officeDocument/2006/relationships/image"/><Relationship Id="rId11" Target="../media/image151.svg" Type="http://schemas.openxmlformats.org/officeDocument/2006/relationships/image"/><Relationship Id="rId12" Target="../media/image152.png" Type="http://schemas.openxmlformats.org/officeDocument/2006/relationships/image"/><Relationship Id="rId13" Target="../media/image153.svg" Type="http://schemas.openxmlformats.org/officeDocument/2006/relationships/image"/><Relationship Id="rId14" Target="../media/image154.png" Type="http://schemas.openxmlformats.org/officeDocument/2006/relationships/image"/><Relationship Id="rId15" Target="../media/image155.svg" Type="http://schemas.openxmlformats.org/officeDocument/2006/relationships/image"/><Relationship Id="rId2" Target="../notesSlides/notesSlide45.xml" Type="http://schemas.openxmlformats.org/officeDocument/2006/relationships/notesSlide"/><Relationship Id="rId3" Target="../media/image143.png" Type="http://schemas.openxmlformats.org/officeDocument/2006/relationships/image"/><Relationship Id="rId4" Target="../media/image144.png" Type="http://schemas.openxmlformats.org/officeDocument/2006/relationships/image"/><Relationship Id="rId5" Target="../media/image145.svg" Type="http://schemas.openxmlformats.org/officeDocument/2006/relationships/image"/><Relationship Id="rId6" Target="../media/image146.png" Type="http://schemas.openxmlformats.org/officeDocument/2006/relationships/image"/><Relationship Id="rId7" Target="../media/image147.svg" Type="http://schemas.openxmlformats.org/officeDocument/2006/relationships/image"/><Relationship Id="rId8" Target="../media/image148.png" Type="http://schemas.openxmlformats.org/officeDocument/2006/relationships/image"/><Relationship Id="rId9" Target="../media/image149.sv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52.png" Type="http://schemas.openxmlformats.org/officeDocument/2006/relationships/image"/><Relationship Id="rId11" Target="../media/image153.svg" Type="http://schemas.openxmlformats.org/officeDocument/2006/relationships/image"/><Relationship Id="rId12" Target="../media/image154.png" Type="http://schemas.openxmlformats.org/officeDocument/2006/relationships/image"/><Relationship Id="rId13" Target="../media/image155.svg" Type="http://schemas.openxmlformats.org/officeDocument/2006/relationships/image"/><Relationship Id="rId2" Target="../notesSlides/notesSlide46.xml" Type="http://schemas.openxmlformats.org/officeDocument/2006/relationships/notesSlide"/><Relationship Id="rId3" Target="../media/image143.png" Type="http://schemas.openxmlformats.org/officeDocument/2006/relationships/image"/><Relationship Id="rId4" Target="../media/image144.png" Type="http://schemas.openxmlformats.org/officeDocument/2006/relationships/image"/><Relationship Id="rId5" Target="../media/image145.svg" Type="http://schemas.openxmlformats.org/officeDocument/2006/relationships/image"/><Relationship Id="rId6" Target="../media/image146.png" Type="http://schemas.openxmlformats.org/officeDocument/2006/relationships/image"/><Relationship Id="rId7" Target="../media/image147.svg" Type="http://schemas.openxmlformats.org/officeDocument/2006/relationships/image"/><Relationship Id="rId8" Target="../media/image150.png" Type="http://schemas.openxmlformats.org/officeDocument/2006/relationships/image"/><Relationship Id="rId9" Target="../media/image151.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7.png" Type="http://schemas.openxmlformats.org/officeDocument/2006/relationships/image"/><Relationship Id="rId4" Target="../media/image23.jpe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jpe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62.png" Type="http://schemas.openxmlformats.org/officeDocument/2006/relationships/image"/><Relationship Id="rId11" Target="../media/image163.svg" Type="http://schemas.openxmlformats.org/officeDocument/2006/relationships/image"/><Relationship Id="rId12" Target="../media/image164.jpeg" Type="http://schemas.openxmlformats.org/officeDocument/2006/relationships/image"/><Relationship Id="rId13" Target="../media/image165.png" Type="http://schemas.openxmlformats.org/officeDocument/2006/relationships/image"/><Relationship Id="rId14" Target="../media/image166.svg" Type="http://schemas.openxmlformats.org/officeDocument/2006/relationships/image"/><Relationship Id="rId2" Target="../notesSlides/notesSlide47.xml" Type="http://schemas.openxmlformats.org/officeDocument/2006/relationships/notesSlide"/><Relationship Id="rId3" Target="../media/image143.png" Type="http://schemas.openxmlformats.org/officeDocument/2006/relationships/image"/><Relationship Id="rId4" Target="../media/image156.png" Type="http://schemas.openxmlformats.org/officeDocument/2006/relationships/image"/><Relationship Id="rId5" Target="../media/image157.svg" Type="http://schemas.openxmlformats.org/officeDocument/2006/relationships/image"/><Relationship Id="rId6" Target="../media/image158.png" Type="http://schemas.openxmlformats.org/officeDocument/2006/relationships/image"/><Relationship Id="rId7" Target="../media/image159.svg" Type="http://schemas.openxmlformats.org/officeDocument/2006/relationships/image"/><Relationship Id="rId8" Target="../media/image160.png" Type="http://schemas.openxmlformats.org/officeDocument/2006/relationships/image"/><Relationship Id="rId9" Target="../media/image161.sv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74.svg" Type="http://schemas.openxmlformats.org/officeDocument/2006/relationships/image"/><Relationship Id="rId2" Target="../notesSlides/notesSlide48.xml" Type="http://schemas.openxmlformats.org/officeDocument/2006/relationships/notesSlide"/><Relationship Id="rId3" Target="../media/image167.png" Type="http://schemas.openxmlformats.org/officeDocument/2006/relationships/image"/><Relationship Id="rId4" Target="../media/image168.png" Type="http://schemas.openxmlformats.org/officeDocument/2006/relationships/image"/><Relationship Id="rId5" Target="../media/image169.svg" Type="http://schemas.openxmlformats.org/officeDocument/2006/relationships/image"/><Relationship Id="rId6" Target="../media/image170.jpeg" Type="http://schemas.openxmlformats.org/officeDocument/2006/relationships/image"/><Relationship Id="rId7" Target="../media/image171.png" Type="http://schemas.openxmlformats.org/officeDocument/2006/relationships/image"/><Relationship Id="rId8" Target="../media/image172.svg" Type="http://schemas.openxmlformats.org/officeDocument/2006/relationships/image"/><Relationship Id="rId9" Target="../media/image173.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9.xml" Type="http://schemas.openxmlformats.org/officeDocument/2006/relationships/notesSlide"/><Relationship Id="rId3" Target="../media/image7.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0.xml" Type="http://schemas.openxmlformats.org/officeDocument/2006/relationships/notesSlide"/><Relationship Id="rId3" Target="../media/image7.pn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1.xml" Type="http://schemas.openxmlformats.org/officeDocument/2006/relationships/notesSlide"/><Relationship Id="rId3" Target="../media/image1.pn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2.xml" Type="http://schemas.openxmlformats.org/officeDocument/2006/relationships/notesSlide"/><Relationship Id="rId3" Target="../media/image7.png" Type="http://schemas.openxmlformats.org/officeDocument/2006/relationships/image"/><Relationship Id="rId4" Target="../media/image175.png" Type="http://schemas.openxmlformats.org/officeDocument/2006/relationships/image"/><Relationship Id="rId5" Target="../media/image176.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https://www.facebook.com/alabamafbla/" TargetMode="External" Type="http://schemas.openxmlformats.org/officeDocument/2006/relationships/hyperlink"/></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3.xml" Type="http://schemas.openxmlformats.org/officeDocument/2006/relationships/notesSlide"/><Relationship Id="rId3" Target="../media/image177.jpeg" Type="http://schemas.openxmlformats.org/officeDocument/2006/relationships/image"/></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4.xml" Type="http://schemas.openxmlformats.org/officeDocument/2006/relationships/notesSlide"/><Relationship Id="rId3" Target="../media/image178.png" Type="http://schemas.openxmlformats.org/officeDocument/2006/relationships/image"/><Relationship Id="rId4" Target="../media/image179.png" Type="http://schemas.openxmlformats.org/officeDocument/2006/relationships/image"/><Relationship Id="rId5" Target="../media/image180.svg" Type="http://schemas.openxmlformats.org/officeDocument/2006/relationships/image"/><Relationship Id="rId6" Target="../media/image181.png" Type="http://schemas.openxmlformats.org/officeDocument/2006/relationships/image"/><Relationship Id="rId7" Target="../media/image182.svg" Type="http://schemas.openxmlformats.org/officeDocument/2006/relationships/image"/><Relationship Id="rId8" Target="../media/image18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 Id="rId4" Target="../media/image29.jpeg" Type="http://schemas.openxmlformats.org/officeDocument/2006/relationships/image"/><Relationship Id="rId5" Target="../media/image30.jpe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jpeg" Type="http://schemas.openxmlformats.org/officeDocument/2006/relationships/image"/><Relationship Id="rId2" Target="../notesSlides/notesSlide7.xml" Type="http://schemas.openxmlformats.org/officeDocument/2006/relationships/notesSlide"/><Relationship Id="rId3" Target="../media/image7.png" Type="http://schemas.openxmlformats.org/officeDocument/2006/relationships/image"/><Relationship Id="rId4" Target="../media/image31.jpeg" Type="http://schemas.openxmlformats.org/officeDocument/2006/relationships/image"/><Relationship Id="rId5" Target="../media/image32.jpe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6.jpeg" Type="http://schemas.openxmlformats.org/officeDocument/2006/relationships/image"/><Relationship Id="rId2" Target="../notesSlides/notesSlide8.xml" Type="http://schemas.openxmlformats.org/officeDocument/2006/relationships/notesSlide"/><Relationship Id="rId3" Target="../media/image7.png" Type="http://schemas.openxmlformats.org/officeDocument/2006/relationships/image"/><Relationship Id="rId4" Target="../media/image34.jpeg" Type="http://schemas.openxmlformats.org/officeDocument/2006/relationships/image"/><Relationship Id="rId5" Target="../media/image35.jpeg" Type="http://schemas.openxmlformats.org/officeDocument/2006/relationships/image"/><Relationship Id="rId6" Target="../media/image24.png" Type="http://schemas.openxmlformats.org/officeDocument/2006/relationships/image"/><Relationship Id="rId7" Target="../media/image25.svg" Type="http://schemas.openxmlformats.org/officeDocument/2006/relationships/image"/><Relationship Id="rId8" Target="../media/image26.png" Type="http://schemas.openxmlformats.org/officeDocument/2006/relationships/image"/><Relationship Id="rId9" Target="../media/image27.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3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AF8F8"/>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AF8F8"/>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1083246" cy="2322618"/>
          </a:xfrm>
        </p:grpSpPr>
        <p:sp>
          <p:nvSpPr>
            <p:cNvPr name="Freeform 22" id="22"/>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23" id="23"/>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4" id="24"/>
          <p:cNvGrpSpPr/>
          <p:nvPr/>
        </p:nvGrpSpPr>
        <p:grpSpPr>
          <a:xfrm rot="0">
            <a:off x="1725910" y="1509114"/>
            <a:ext cx="307902" cy="307902"/>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6" id="26"/>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27" id="27"/>
          <p:cNvGrpSpPr/>
          <p:nvPr/>
        </p:nvGrpSpPr>
        <p:grpSpPr>
          <a:xfrm rot="0">
            <a:off x="2125959" y="1509114"/>
            <a:ext cx="307902" cy="307902"/>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9" id="29"/>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30" id="30"/>
          <p:cNvGrpSpPr/>
          <p:nvPr/>
        </p:nvGrpSpPr>
        <p:grpSpPr>
          <a:xfrm rot="0">
            <a:off x="2525256" y="1509114"/>
            <a:ext cx="307902" cy="307902"/>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2" id="32"/>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sp>
        <p:nvSpPr>
          <p:cNvPr name="Freeform 33" id="33"/>
          <p:cNvSpPr/>
          <p:nvPr/>
        </p:nvSpPr>
        <p:spPr>
          <a:xfrm flipH="false" flipV="false" rot="0">
            <a:off x="15164135" y="1566729"/>
            <a:ext cx="1244055" cy="1210126"/>
          </a:xfrm>
          <a:custGeom>
            <a:avLst/>
            <a:gdLst/>
            <a:ahLst/>
            <a:cxnLst/>
            <a:rect r="r" b="b" t="t" l="l"/>
            <a:pathLst>
              <a:path h="1210126" w="1244055">
                <a:moveTo>
                  <a:pt x="0" y="0"/>
                </a:moveTo>
                <a:lnTo>
                  <a:pt x="1244055" y="0"/>
                </a:lnTo>
                <a:lnTo>
                  <a:pt x="1244055" y="1210126"/>
                </a:lnTo>
                <a:lnTo>
                  <a:pt x="0" y="1210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4" id="34"/>
          <p:cNvSpPr txBox="true"/>
          <p:nvPr/>
        </p:nvSpPr>
        <p:spPr>
          <a:xfrm rot="0">
            <a:off x="3646575" y="1534251"/>
            <a:ext cx="10994851" cy="1151256"/>
          </a:xfrm>
          <a:prstGeom prst="rect">
            <a:avLst/>
          </a:prstGeom>
        </p:spPr>
        <p:txBody>
          <a:bodyPr anchor="t" rtlCol="false" tIns="0" lIns="0" bIns="0" rIns="0">
            <a:spAutoFit/>
          </a:bodyPr>
          <a:lstStyle/>
          <a:p>
            <a:pPr algn="ctr">
              <a:lnSpc>
                <a:spcPts val="9519"/>
              </a:lnSpc>
              <a:spcBef>
                <a:spcPct val="0"/>
              </a:spcBef>
            </a:pPr>
            <a:r>
              <a:rPr lang="en-US" sz="6799">
                <a:solidFill>
                  <a:srgbClr val="0A2E7F"/>
                </a:solidFill>
                <a:latin typeface="Fredoka One"/>
              </a:rPr>
              <a:t>FBLA BINGO</a:t>
            </a:r>
          </a:p>
        </p:txBody>
      </p:sp>
      <p:sp>
        <p:nvSpPr>
          <p:cNvPr name="Freeform 35" id="35"/>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6" id="36"/>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1761749" y="4080677"/>
            <a:ext cx="3650817" cy="4725976"/>
          </a:xfrm>
          <a:custGeom>
            <a:avLst/>
            <a:gdLst/>
            <a:ahLst/>
            <a:cxnLst/>
            <a:rect r="r" b="b" t="t" l="l"/>
            <a:pathLst>
              <a:path h="4725976" w="3650817">
                <a:moveTo>
                  <a:pt x="0" y="0"/>
                </a:moveTo>
                <a:lnTo>
                  <a:pt x="3650817" y="0"/>
                </a:lnTo>
                <a:lnTo>
                  <a:pt x="3650817" y="4725976"/>
                </a:lnTo>
                <a:lnTo>
                  <a:pt x="0" y="4725976"/>
                </a:lnTo>
                <a:lnTo>
                  <a:pt x="0" y="0"/>
                </a:lnTo>
                <a:close/>
              </a:path>
            </a:pathLst>
          </a:custGeom>
          <a:blipFill>
            <a:blip r:embed="rId8"/>
            <a:stretch>
              <a:fillRect l="0" t="0" r="0" b="0"/>
            </a:stretch>
          </a:blipFill>
        </p:spPr>
      </p:sp>
      <p:grpSp>
        <p:nvGrpSpPr>
          <p:cNvPr name="Group 38" id="38"/>
          <p:cNvGrpSpPr/>
          <p:nvPr/>
        </p:nvGrpSpPr>
        <p:grpSpPr>
          <a:xfrm rot="0">
            <a:off x="8209535" y="3301106"/>
            <a:ext cx="1107248" cy="307902"/>
            <a:chOff x="0" y="0"/>
            <a:chExt cx="1476331" cy="410536"/>
          </a:xfrm>
        </p:grpSpPr>
        <p:grpSp>
          <p:nvGrpSpPr>
            <p:cNvPr name="Group 39" id="39"/>
            <p:cNvGrpSpPr/>
            <p:nvPr/>
          </p:nvGrpSpPr>
          <p:grpSpPr>
            <a:xfrm rot="0">
              <a:off x="0" y="0"/>
              <a:ext cx="410536" cy="410536"/>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533399"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1065795"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48" id="48"/>
          <p:cNvSpPr txBox="true"/>
          <p:nvPr/>
        </p:nvSpPr>
        <p:spPr>
          <a:xfrm rot="0">
            <a:off x="1816905" y="5419559"/>
            <a:ext cx="7486120" cy="2170303"/>
          </a:xfrm>
          <a:prstGeom prst="rect">
            <a:avLst/>
          </a:prstGeom>
        </p:spPr>
        <p:txBody>
          <a:bodyPr anchor="t" rtlCol="false" tIns="0" lIns="0" bIns="0" rIns="0">
            <a:spAutoFit/>
          </a:bodyPr>
          <a:lstStyle/>
          <a:p>
            <a:pPr marL="474979" indent="-237490" lvl="1">
              <a:lnSpc>
                <a:spcPts val="3475"/>
              </a:lnSpc>
              <a:buFont typeface="Arial"/>
              <a:buChar char="•"/>
            </a:pPr>
            <a:r>
              <a:rPr lang="en-US" sz="2199">
                <a:solidFill>
                  <a:srgbClr val="226ADD"/>
                </a:solidFill>
                <a:latin typeface="DM Sans Bold"/>
              </a:rPr>
              <a:t>Fill up your bingo sheet before we begin the workshop!</a:t>
            </a:r>
          </a:p>
          <a:p>
            <a:pPr>
              <a:lnSpc>
                <a:spcPts val="3475"/>
              </a:lnSpc>
            </a:pPr>
          </a:p>
          <a:p>
            <a:pPr marL="474979" indent="-237490" lvl="1">
              <a:lnSpc>
                <a:spcPts val="3475"/>
              </a:lnSpc>
              <a:buFont typeface="Arial"/>
              <a:buChar char="•"/>
            </a:pPr>
            <a:r>
              <a:rPr lang="en-US" sz="2199">
                <a:solidFill>
                  <a:srgbClr val="226ADD"/>
                </a:solidFill>
                <a:latin typeface="DM Sans Bold"/>
              </a:rPr>
              <a:t>Th</a:t>
            </a:r>
            <a:r>
              <a:rPr lang="en-US" sz="2199">
                <a:solidFill>
                  <a:srgbClr val="226ADD"/>
                </a:solidFill>
                <a:latin typeface="DM Sans Bold"/>
              </a:rPr>
              <a:t>e same person can only sign once!  Find some new friends!</a:t>
            </a:r>
          </a:p>
        </p:txBody>
      </p:sp>
      <p:sp>
        <p:nvSpPr>
          <p:cNvPr name="TextBox 49" id="49"/>
          <p:cNvSpPr txBox="true"/>
          <p:nvPr/>
        </p:nvSpPr>
        <p:spPr>
          <a:xfrm rot="0">
            <a:off x="1856363" y="3990842"/>
            <a:ext cx="8435587" cy="1295368"/>
          </a:xfrm>
          <a:prstGeom prst="rect">
            <a:avLst/>
          </a:prstGeom>
        </p:spPr>
        <p:txBody>
          <a:bodyPr anchor="t" rtlCol="false" tIns="0" lIns="0" bIns="0" rIns="0">
            <a:spAutoFit/>
          </a:bodyPr>
          <a:lstStyle/>
          <a:p>
            <a:pPr>
              <a:lnSpc>
                <a:spcPts val="5223"/>
              </a:lnSpc>
            </a:pPr>
            <a:r>
              <a:rPr lang="en-US" sz="3731" spc="-33">
                <a:solidFill>
                  <a:srgbClr val="0A2E7F"/>
                </a:solidFill>
                <a:latin typeface="Fredoka One Bold"/>
              </a:rPr>
              <a:t>LET'S GET TO KNOW EACH </a:t>
            </a:r>
          </a:p>
          <a:p>
            <a:pPr>
              <a:lnSpc>
                <a:spcPts val="5223"/>
              </a:lnSpc>
            </a:pPr>
            <a:r>
              <a:rPr lang="en-US" sz="3731" spc="-33">
                <a:solidFill>
                  <a:srgbClr val="0A2E7F"/>
                </a:solidFill>
                <a:latin typeface="Fredoka One Bold"/>
              </a:rPr>
              <a:t>OTHER BETTER!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68" y="1028700"/>
            <a:ext cx="16230600" cy="8229600"/>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grpSp>
        <p:nvGrpSpPr>
          <p:cNvPr name="Group 6" id="6"/>
          <p:cNvGrpSpPr/>
          <p:nvPr/>
        </p:nvGrpSpPr>
        <p:grpSpPr>
          <a:xfrm rot="0">
            <a:off x="1322475" y="1274110"/>
            <a:ext cx="307902" cy="307902"/>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8" id="8"/>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9" id="9"/>
          <p:cNvGrpSpPr/>
          <p:nvPr/>
        </p:nvGrpSpPr>
        <p:grpSpPr>
          <a:xfrm rot="0">
            <a:off x="1722524" y="1274110"/>
            <a:ext cx="307902" cy="307902"/>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11" id="11"/>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12" id="12"/>
          <p:cNvGrpSpPr/>
          <p:nvPr/>
        </p:nvGrpSpPr>
        <p:grpSpPr>
          <a:xfrm rot="0">
            <a:off x="2121821" y="1274110"/>
            <a:ext cx="307902" cy="307902"/>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4" id="14"/>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sp>
        <p:nvSpPr>
          <p:cNvPr name="AutoShape 15" id="15"/>
          <p:cNvSpPr/>
          <p:nvPr/>
        </p:nvSpPr>
        <p:spPr>
          <a:xfrm>
            <a:off x="1028771" y="1766776"/>
            <a:ext cx="16230529" cy="46518"/>
          </a:xfrm>
          <a:prstGeom prst="line">
            <a:avLst/>
          </a:prstGeom>
          <a:ln cap="flat" w="47625">
            <a:solidFill>
              <a:srgbClr val="0A2E7F"/>
            </a:solidFill>
            <a:prstDash val="solid"/>
            <a:headEnd type="none" len="sm" w="sm"/>
            <a:tailEnd type="none" len="sm" w="sm"/>
          </a:ln>
        </p:spPr>
      </p:sp>
      <p:sp>
        <p:nvSpPr>
          <p:cNvPr name="TextBox 16" id="16"/>
          <p:cNvSpPr txBox="true"/>
          <p:nvPr/>
        </p:nvSpPr>
        <p:spPr>
          <a:xfrm rot="0">
            <a:off x="5922172" y="2711683"/>
            <a:ext cx="6443657" cy="1229334"/>
          </a:xfrm>
          <a:prstGeom prst="rect">
            <a:avLst/>
          </a:prstGeom>
        </p:spPr>
        <p:txBody>
          <a:bodyPr anchor="t" rtlCol="false" tIns="0" lIns="0" bIns="0" rIns="0">
            <a:spAutoFit/>
          </a:bodyPr>
          <a:lstStyle/>
          <a:p>
            <a:pPr algn="ctr">
              <a:lnSpc>
                <a:spcPts val="10004"/>
              </a:lnSpc>
              <a:spcBef>
                <a:spcPct val="0"/>
              </a:spcBef>
            </a:pPr>
            <a:r>
              <a:rPr lang="en-US" sz="7146" spc="736">
                <a:solidFill>
                  <a:srgbClr val="FFFFFF"/>
                </a:solidFill>
                <a:latin typeface="Fredoka One"/>
              </a:rPr>
              <a:t>AGENDA</a:t>
            </a:r>
          </a:p>
        </p:txBody>
      </p:sp>
      <p:sp>
        <p:nvSpPr>
          <p:cNvPr name="TextBox 17" id="17"/>
          <p:cNvSpPr txBox="true"/>
          <p:nvPr/>
        </p:nvSpPr>
        <p:spPr>
          <a:xfrm rot="0">
            <a:off x="4766281" y="4555497"/>
            <a:ext cx="4824191" cy="452449"/>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Introductions</a:t>
            </a:r>
          </a:p>
        </p:txBody>
      </p:sp>
      <p:grpSp>
        <p:nvGrpSpPr>
          <p:cNvPr name="Group 18" id="18"/>
          <p:cNvGrpSpPr/>
          <p:nvPr/>
        </p:nvGrpSpPr>
        <p:grpSpPr>
          <a:xfrm rot="0">
            <a:off x="3797703" y="4414842"/>
            <a:ext cx="772742" cy="781385"/>
            <a:chOff x="0" y="0"/>
            <a:chExt cx="812800" cy="821891"/>
          </a:xfrm>
        </p:grpSpPr>
        <p:sp>
          <p:nvSpPr>
            <p:cNvPr name="Freeform 19" id="19"/>
            <p:cNvSpPr/>
            <p:nvPr/>
          </p:nvSpPr>
          <p:spPr>
            <a:xfrm flipH="false" flipV="false" rot="0">
              <a:off x="0" y="0"/>
              <a:ext cx="812800" cy="821891"/>
            </a:xfrm>
            <a:custGeom>
              <a:avLst/>
              <a:gdLst/>
              <a:ahLst/>
              <a:cxnLst/>
              <a:rect r="r" b="b" t="t" l="l"/>
              <a:pathLst>
                <a:path h="821891" w="812800">
                  <a:moveTo>
                    <a:pt x="406400" y="0"/>
                  </a:moveTo>
                  <a:cubicBezTo>
                    <a:pt x="181951" y="0"/>
                    <a:pt x="0" y="183987"/>
                    <a:pt x="0" y="410946"/>
                  </a:cubicBezTo>
                  <a:cubicBezTo>
                    <a:pt x="0" y="637905"/>
                    <a:pt x="181951" y="821891"/>
                    <a:pt x="406400" y="821891"/>
                  </a:cubicBezTo>
                  <a:cubicBezTo>
                    <a:pt x="630849" y="821891"/>
                    <a:pt x="812800" y="637905"/>
                    <a:pt x="812800" y="410946"/>
                  </a:cubicBezTo>
                  <a:cubicBezTo>
                    <a:pt x="812800" y="183987"/>
                    <a:pt x="630849" y="0"/>
                    <a:pt x="406400" y="0"/>
                  </a:cubicBezTo>
                  <a:close/>
                </a:path>
              </a:pathLst>
            </a:custGeom>
            <a:solidFill>
              <a:srgbClr val="226ADD"/>
            </a:solidFill>
          </p:spPr>
        </p:sp>
        <p:sp>
          <p:nvSpPr>
            <p:cNvPr name="TextBox 20" id="20"/>
            <p:cNvSpPr txBox="true"/>
            <p:nvPr/>
          </p:nvSpPr>
          <p:spPr>
            <a:xfrm>
              <a:off x="76200" y="852"/>
              <a:ext cx="660400" cy="743987"/>
            </a:xfrm>
            <a:prstGeom prst="rect">
              <a:avLst/>
            </a:prstGeom>
          </p:spPr>
          <p:txBody>
            <a:bodyPr anchor="ctr" rtlCol="false" tIns="0" lIns="0" bIns="0" rIns="0"/>
            <a:lstStyle/>
            <a:p>
              <a:pPr algn="ctr">
                <a:lnSpc>
                  <a:spcPts val="4339"/>
                </a:lnSpc>
              </a:pPr>
            </a:p>
          </p:txBody>
        </p:sp>
      </p:grpSp>
      <p:sp>
        <p:nvSpPr>
          <p:cNvPr name="TextBox 21" id="21"/>
          <p:cNvSpPr txBox="true"/>
          <p:nvPr/>
        </p:nvSpPr>
        <p:spPr>
          <a:xfrm rot="0">
            <a:off x="3916077" y="4383272"/>
            <a:ext cx="535994" cy="758800"/>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1</a:t>
            </a:r>
          </a:p>
        </p:txBody>
      </p:sp>
      <p:grpSp>
        <p:nvGrpSpPr>
          <p:cNvPr name="Group 22" id="22"/>
          <p:cNvGrpSpPr/>
          <p:nvPr/>
        </p:nvGrpSpPr>
        <p:grpSpPr>
          <a:xfrm rot="0">
            <a:off x="3797703" y="5527222"/>
            <a:ext cx="5792769" cy="772742"/>
            <a:chOff x="0" y="0"/>
            <a:chExt cx="7723692" cy="1030322"/>
          </a:xfrm>
        </p:grpSpPr>
        <p:sp>
          <p:nvSpPr>
            <p:cNvPr name="TextBox 23" id="23"/>
            <p:cNvSpPr txBox="true"/>
            <p:nvPr/>
          </p:nvSpPr>
          <p:spPr>
            <a:xfrm rot="0">
              <a:off x="1312792" y="194183"/>
              <a:ext cx="6410899" cy="587391"/>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Membership</a:t>
              </a:r>
            </a:p>
          </p:txBody>
        </p:sp>
        <p:grpSp>
          <p:nvGrpSpPr>
            <p:cNvPr name="Group 24" id="24"/>
            <p:cNvGrpSpPr/>
            <p:nvPr/>
          </p:nvGrpSpPr>
          <p:grpSpPr>
            <a:xfrm rot="0">
              <a:off x="0" y="0"/>
              <a:ext cx="1030322" cy="1030322"/>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26" id="26"/>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27" id="27"/>
            <p:cNvSpPr txBox="true"/>
            <p:nvPr/>
          </p:nvSpPr>
          <p:spPr>
            <a:xfrm rot="0">
              <a:off x="157832" y="-7901"/>
              <a:ext cx="714658" cy="971635"/>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2</a:t>
              </a:r>
            </a:p>
          </p:txBody>
        </p:sp>
      </p:grpSp>
      <p:grpSp>
        <p:nvGrpSpPr>
          <p:cNvPr name="Group 28" id="28"/>
          <p:cNvGrpSpPr/>
          <p:nvPr/>
        </p:nvGrpSpPr>
        <p:grpSpPr>
          <a:xfrm rot="0">
            <a:off x="3797703" y="6706969"/>
            <a:ext cx="5792769" cy="772742"/>
            <a:chOff x="0" y="0"/>
            <a:chExt cx="7723692" cy="1030322"/>
          </a:xfrm>
        </p:grpSpPr>
        <p:sp>
          <p:nvSpPr>
            <p:cNvPr name="TextBox 29" id="29"/>
            <p:cNvSpPr txBox="true"/>
            <p:nvPr/>
          </p:nvSpPr>
          <p:spPr>
            <a:xfrm rot="0">
              <a:off x="1291437" y="197653"/>
              <a:ext cx="6432255" cy="587391"/>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Chapter Activities</a:t>
              </a:r>
            </a:p>
          </p:txBody>
        </p:sp>
        <p:grpSp>
          <p:nvGrpSpPr>
            <p:cNvPr name="Group 30" id="30"/>
            <p:cNvGrpSpPr/>
            <p:nvPr/>
          </p:nvGrpSpPr>
          <p:grpSpPr>
            <a:xfrm rot="0">
              <a:off x="0" y="0"/>
              <a:ext cx="1030322" cy="1030322"/>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32" id="32"/>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33" id="33"/>
            <p:cNvSpPr txBox="true"/>
            <p:nvPr/>
          </p:nvSpPr>
          <p:spPr>
            <a:xfrm rot="0">
              <a:off x="157832" y="-19136"/>
              <a:ext cx="714658" cy="971635"/>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3</a:t>
              </a:r>
            </a:p>
          </p:txBody>
        </p:sp>
      </p:grpSp>
      <p:grpSp>
        <p:nvGrpSpPr>
          <p:cNvPr name="Group 34" id="34"/>
          <p:cNvGrpSpPr/>
          <p:nvPr/>
        </p:nvGrpSpPr>
        <p:grpSpPr>
          <a:xfrm rot="0">
            <a:off x="3797703" y="7886716"/>
            <a:ext cx="6459201" cy="772742"/>
            <a:chOff x="0" y="0"/>
            <a:chExt cx="8612268" cy="1030322"/>
          </a:xfrm>
        </p:grpSpPr>
        <p:grpSp>
          <p:nvGrpSpPr>
            <p:cNvPr name="Group 35" id="35"/>
            <p:cNvGrpSpPr/>
            <p:nvPr/>
          </p:nvGrpSpPr>
          <p:grpSpPr>
            <a:xfrm rot="0">
              <a:off x="0" y="0"/>
              <a:ext cx="1030322" cy="1030322"/>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37" id="37"/>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38" id="38"/>
            <p:cNvSpPr txBox="true"/>
            <p:nvPr/>
          </p:nvSpPr>
          <p:spPr>
            <a:xfrm rot="0">
              <a:off x="157832" y="38200"/>
              <a:ext cx="714658" cy="971635"/>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4</a:t>
              </a:r>
            </a:p>
          </p:txBody>
        </p:sp>
        <p:sp>
          <p:nvSpPr>
            <p:cNvPr name="TextBox 39" id="39"/>
            <p:cNvSpPr txBox="true"/>
            <p:nvPr/>
          </p:nvSpPr>
          <p:spPr>
            <a:xfrm rot="0">
              <a:off x="1291437" y="151303"/>
              <a:ext cx="7320830" cy="587391"/>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March of Dimes</a:t>
              </a:r>
            </a:p>
          </p:txBody>
        </p:sp>
      </p:grpSp>
      <p:grpSp>
        <p:nvGrpSpPr>
          <p:cNvPr name="Group 40" id="40"/>
          <p:cNvGrpSpPr/>
          <p:nvPr/>
        </p:nvGrpSpPr>
        <p:grpSpPr>
          <a:xfrm rot="0">
            <a:off x="10174784" y="4366403"/>
            <a:ext cx="772742" cy="772742"/>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42" id="42"/>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43" id="43"/>
          <p:cNvSpPr txBox="true"/>
          <p:nvPr/>
        </p:nvSpPr>
        <p:spPr>
          <a:xfrm rot="0">
            <a:off x="10293158" y="4330620"/>
            <a:ext cx="535994" cy="750157"/>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5</a:t>
            </a:r>
          </a:p>
        </p:txBody>
      </p:sp>
      <p:sp>
        <p:nvSpPr>
          <p:cNvPr name="TextBox 44" id="44"/>
          <p:cNvSpPr txBox="true"/>
          <p:nvPr/>
        </p:nvSpPr>
        <p:spPr>
          <a:xfrm rot="0">
            <a:off x="11143362" y="4502736"/>
            <a:ext cx="5562493" cy="452449"/>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a:rPr>
              <a:t>Conferences &amp; Competitions</a:t>
            </a:r>
          </a:p>
        </p:txBody>
      </p:sp>
      <p:grpSp>
        <p:nvGrpSpPr>
          <p:cNvPr name="Group 45" id="45"/>
          <p:cNvGrpSpPr/>
          <p:nvPr/>
        </p:nvGrpSpPr>
        <p:grpSpPr>
          <a:xfrm rot="0">
            <a:off x="10161972" y="5474461"/>
            <a:ext cx="772742" cy="772742"/>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47" id="47"/>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48" id="48"/>
          <p:cNvSpPr txBox="true"/>
          <p:nvPr/>
        </p:nvSpPr>
        <p:spPr>
          <a:xfrm rot="0">
            <a:off x="10280346" y="5438678"/>
            <a:ext cx="535994" cy="750157"/>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6</a:t>
            </a:r>
          </a:p>
        </p:txBody>
      </p:sp>
      <p:sp>
        <p:nvSpPr>
          <p:cNvPr name="TextBox 49" id="49"/>
          <p:cNvSpPr txBox="true"/>
          <p:nvPr/>
        </p:nvSpPr>
        <p:spPr>
          <a:xfrm rot="0">
            <a:off x="11130550" y="5610795"/>
            <a:ext cx="5575305" cy="452449"/>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Dress Code</a:t>
            </a:r>
          </a:p>
        </p:txBody>
      </p:sp>
      <p:sp>
        <p:nvSpPr>
          <p:cNvPr name="Freeform 50" id="50"/>
          <p:cNvSpPr/>
          <p:nvPr/>
        </p:nvSpPr>
        <p:spPr>
          <a:xfrm flipH="false" flipV="false" rot="2616472">
            <a:off x="529529" y="7675605"/>
            <a:ext cx="2464445" cy="1653419"/>
          </a:xfrm>
          <a:custGeom>
            <a:avLst/>
            <a:gdLst/>
            <a:ahLst/>
            <a:cxnLst/>
            <a:rect r="r" b="b" t="t" l="l"/>
            <a:pathLst>
              <a:path h="1653419" w="2464445">
                <a:moveTo>
                  <a:pt x="0" y="0"/>
                </a:moveTo>
                <a:lnTo>
                  <a:pt x="2464446" y="0"/>
                </a:lnTo>
                <a:lnTo>
                  <a:pt x="2464446" y="1653419"/>
                </a:lnTo>
                <a:lnTo>
                  <a:pt x="0" y="1653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1" id="51"/>
          <p:cNvSpPr/>
          <p:nvPr/>
        </p:nvSpPr>
        <p:spPr>
          <a:xfrm flipH="false" flipV="false" rot="-2890985">
            <a:off x="16265095" y="961183"/>
            <a:ext cx="881519" cy="2376644"/>
          </a:xfrm>
          <a:custGeom>
            <a:avLst/>
            <a:gdLst/>
            <a:ahLst/>
            <a:cxnLst/>
            <a:rect r="r" b="b" t="t" l="l"/>
            <a:pathLst>
              <a:path h="2376644" w="881519">
                <a:moveTo>
                  <a:pt x="0" y="0"/>
                </a:moveTo>
                <a:lnTo>
                  <a:pt x="881519" y="0"/>
                </a:lnTo>
                <a:lnTo>
                  <a:pt x="881519" y="2376645"/>
                </a:lnTo>
                <a:lnTo>
                  <a:pt x="0" y="23766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AutoShape 52" id="52"/>
          <p:cNvSpPr/>
          <p:nvPr/>
        </p:nvSpPr>
        <p:spPr>
          <a:xfrm>
            <a:off x="4484138" y="-1535626"/>
            <a:ext cx="0" cy="3966763"/>
          </a:xfrm>
          <a:prstGeom prst="line">
            <a:avLst/>
          </a:prstGeom>
          <a:ln cap="flat" w="57150">
            <a:solidFill>
              <a:srgbClr val="0A2E7F"/>
            </a:solidFill>
            <a:prstDash val="solid"/>
            <a:headEnd type="none" len="sm" w="sm"/>
            <a:tailEnd type="none" len="sm" w="sm"/>
          </a:ln>
        </p:spPr>
      </p:sp>
      <p:sp>
        <p:nvSpPr>
          <p:cNvPr name="Freeform 53" id="53"/>
          <p:cNvSpPr/>
          <p:nvPr/>
        </p:nvSpPr>
        <p:spPr>
          <a:xfrm flipH="false" flipV="false" rot="-10800000">
            <a:off x="3819050" y="2236701"/>
            <a:ext cx="1266134" cy="1847145"/>
          </a:xfrm>
          <a:custGeom>
            <a:avLst/>
            <a:gdLst/>
            <a:ahLst/>
            <a:cxnLst/>
            <a:rect r="r" b="b" t="t" l="l"/>
            <a:pathLst>
              <a:path h="1847145" w="1266134">
                <a:moveTo>
                  <a:pt x="0" y="0"/>
                </a:moveTo>
                <a:lnTo>
                  <a:pt x="1266135" y="0"/>
                </a:lnTo>
                <a:lnTo>
                  <a:pt x="1266135" y="1847146"/>
                </a:lnTo>
                <a:lnTo>
                  <a:pt x="0" y="18471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4" id="54"/>
          <p:cNvSpPr/>
          <p:nvPr/>
        </p:nvSpPr>
        <p:spPr>
          <a:xfrm flipH="false" flipV="false" rot="0">
            <a:off x="3224174" y="3040040"/>
            <a:ext cx="573530" cy="823606"/>
          </a:xfrm>
          <a:custGeom>
            <a:avLst/>
            <a:gdLst/>
            <a:ahLst/>
            <a:cxnLst/>
            <a:rect r="r" b="b" t="t" l="l"/>
            <a:pathLst>
              <a:path h="823606" w="573530">
                <a:moveTo>
                  <a:pt x="0" y="0"/>
                </a:moveTo>
                <a:lnTo>
                  <a:pt x="573529" y="0"/>
                </a:lnTo>
                <a:lnTo>
                  <a:pt x="573529" y="823607"/>
                </a:lnTo>
                <a:lnTo>
                  <a:pt x="0" y="82360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55" id="55"/>
          <p:cNvSpPr/>
          <p:nvPr/>
        </p:nvSpPr>
        <p:spPr>
          <a:xfrm flipH="false" flipV="false" rot="-10800000">
            <a:off x="5106311" y="2961563"/>
            <a:ext cx="573530" cy="823606"/>
          </a:xfrm>
          <a:custGeom>
            <a:avLst/>
            <a:gdLst/>
            <a:ahLst/>
            <a:cxnLst/>
            <a:rect r="r" b="b" t="t" l="l"/>
            <a:pathLst>
              <a:path h="823606" w="573530">
                <a:moveTo>
                  <a:pt x="0" y="0"/>
                </a:moveTo>
                <a:lnTo>
                  <a:pt x="573530" y="0"/>
                </a:lnTo>
                <a:lnTo>
                  <a:pt x="573530" y="823606"/>
                </a:lnTo>
                <a:lnTo>
                  <a:pt x="0" y="82360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56" id="56"/>
          <p:cNvGrpSpPr/>
          <p:nvPr/>
        </p:nvGrpSpPr>
        <p:grpSpPr>
          <a:xfrm rot="0">
            <a:off x="12718253" y="-1535626"/>
            <a:ext cx="2455667" cy="5619472"/>
            <a:chOff x="0" y="0"/>
            <a:chExt cx="3274223" cy="7492630"/>
          </a:xfrm>
        </p:grpSpPr>
        <p:sp>
          <p:nvSpPr>
            <p:cNvPr name="AutoShape 57" id="57"/>
            <p:cNvSpPr/>
            <p:nvPr/>
          </p:nvSpPr>
          <p:spPr>
            <a:xfrm>
              <a:off x="1679953" y="0"/>
              <a:ext cx="0" cy="5289017"/>
            </a:xfrm>
            <a:prstGeom prst="line">
              <a:avLst/>
            </a:prstGeom>
            <a:ln cap="flat" w="76200">
              <a:solidFill>
                <a:srgbClr val="0A2E7F"/>
              </a:solidFill>
              <a:prstDash val="solid"/>
              <a:headEnd type="none" len="sm" w="sm"/>
              <a:tailEnd type="none" len="sm" w="sm"/>
            </a:ln>
          </p:spPr>
        </p:sp>
        <p:sp>
          <p:nvSpPr>
            <p:cNvPr name="Freeform 58" id="58"/>
            <p:cNvSpPr/>
            <p:nvPr/>
          </p:nvSpPr>
          <p:spPr>
            <a:xfrm flipH="false" flipV="false" rot="-10800000">
              <a:off x="793169" y="5029769"/>
              <a:ext cx="1688179" cy="2462861"/>
            </a:xfrm>
            <a:custGeom>
              <a:avLst/>
              <a:gdLst/>
              <a:ahLst/>
              <a:cxnLst/>
              <a:rect r="r" b="b" t="t" l="l"/>
              <a:pathLst>
                <a:path h="2462861" w="1688179">
                  <a:moveTo>
                    <a:pt x="0" y="0"/>
                  </a:moveTo>
                  <a:lnTo>
                    <a:pt x="1688179" y="0"/>
                  </a:lnTo>
                  <a:lnTo>
                    <a:pt x="1688179" y="2462861"/>
                  </a:lnTo>
                  <a:lnTo>
                    <a:pt x="0" y="24628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59" id="59"/>
            <p:cNvSpPr/>
            <p:nvPr/>
          </p:nvSpPr>
          <p:spPr>
            <a:xfrm flipH="false" flipV="false" rot="0">
              <a:off x="0" y="6100888"/>
              <a:ext cx="764706" cy="1098142"/>
            </a:xfrm>
            <a:custGeom>
              <a:avLst/>
              <a:gdLst/>
              <a:ahLst/>
              <a:cxnLst/>
              <a:rect r="r" b="b" t="t" l="l"/>
              <a:pathLst>
                <a:path h="1098142" w="764706">
                  <a:moveTo>
                    <a:pt x="0" y="0"/>
                  </a:moveTo>
                  <a:lnTo>
                    <a:pt x="764706" y="0"/>
                  </a:lnTo>
                  <a:lnTo>
                    <a:pt x="764706" y="1098142"/>
                  </a:lnTo>
                  <a:lnTo>
                    <a:pt x="0" y="109814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0" id="60"/>
            <p:cNvSpPr/>
            <p:nvPr/>
          </p:nvSpPr>
          <p:spPr>
            <a:xfrm flipH="false" flipV="false" rot="-10800000">
              <a:off x="2509517" y="5996251"/>
              <a:ext cx="764706" cy="1098142"/>
            </a:xfrm>
            <a:custGeom>
              <a:avLst/>
              <a:gdLst/>
              <a:ahLst/>
              <a:cxnLst/>
              <a:rect r="r" b="b" t="t" l="l"/>
              <a:pathLst>
                <a:path h="1098142" w="764706">
                  <a:moveTo>
                    <a:pt x="0" y="0"/>
                  </a:moveTo>
                  <a:lnTo>
                    <a:pt x="764706" y="0"/>
                  </a:lnTo>
                  <a:lnTo>
                    <a:pt x="764706" y="1098142"/>
                  </a:lnTo>
                  <a:lnTo>
                    <a:pt x="0" y="109814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61" id="61"/>
          <p:cNvGrpSpPr/>
          <p:nvPr/>
        </p:nvGrpSpPr>
        <p:grpSpPr>
          <a:xfrm rot="0">
            <a:off x="10174784" y="6654208"/>
            <a:ext cx="5792769" cy="772742"/>
            <a:chOff x="0" y="0"/>
            <a:chExt cx="7723692" cy="1030322"/>
          </a:xfrm>
        </p:grpSpPr>
        <p:sp>
          <p:nvSpPr>
            <p:cNvPr name="TextBox 62" id="62"/>
            <p:cNvSpPr txBox="true"/>
            <p:nvPr/>
          </p:nvSpPr>
          <p:spPr>
            <a:xfrm rot="0">
              <a:off x="1291437" y="197653"/>
              <a:ext cx="6432255" cy="587391"/>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Awards and Recognition</a:t>
              </a:r>
            </a:p>
          </p:txBody>
        </p:sp>
        <p:grpSp>
          <p:nvGrpSpPr>
            <p:cNvPr name="Group 63" id="63"/>
            <p:cNvGrpSpPr/>
            <p:nvPr/>
          </p:nvGrpSpPr>
          <p:grpSpPr>
            <a:xfrm rot="0">
              <a:off x="0" y="0"/>
              <a:ext cx="1030322" cy="1030322"/>
              <a:chOff x="0" y="0"/>
              <a:chExt cx="812800" cy="812800"/>
            </a:xfrm>
          </p:grpSpPr>
          <p:sp>
            <p:nvSpPr>
              <p:cNvPr name="Freeform 64" id="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65" id="65"/>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66" id="66"/>
            <p:cNvSpPr txBox="true"/>
            <p:nvPr/>
          </p:nvSpPr>
          <p:spPr>
            <a:xfrm rot="0">
              <a:off x="157832" y="-19136"/>
              <a:ext cx="714658" cy="971635"/>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7</a:t>
              </a:r>
            </a:p>
          </p:txBody>
        </p:sp>
      </p:grpSp>
      <p:grpSp>
        <p:nvGrpSpPr>
          <p:cNvPr name="Group 67" id="67"/>
          <p:cNvGrpSpPr/>
          <p:nvPr/>
        </p:nvGrpSpPr>
        <p:grpSpPr>
          <a:xfrm rot="0">
            <a:off x="10174784" y="7833955"/>
            <a:ext cx="5792769" cy="772742"/>
            <a:chOff x="0" y="0"/>
            <a:chExt cx="7723692" cy="1030322"/>
          </a:xfrm>
        </p:grpSpPr>
        <p:sp>
          <p:nvSpPr>
            <p:cNvPr name="TextBox 68" id="68"/>
            <p:cNvSpPr txBox="true"/>
            <p:nvPr/>
          </p:nvSpPr>
          <p:spPr>
            <a:xfrm rot="0">
              <a:off x="1291437" y="197653"/>
              <a:ext cx="6432255" cy="587391"/>
            </a:xfrm>
            <a:prstGeom prst="rect">
              <a:avLst/>
            </a:prstGeom>
          </p:spPr>
          <p:txBody>
            <a:bodyPr anchor="t" rtlCol="false" tIns="0" lIns="0" bIns="0" rIns="0">
              <a:spAutoFit/>
            </a:bodyPr>
            <a:lstStyle/>
            <a:p>
              <a:pPr>
                <a:lnSpc>
                  <a:spcPts val="3781"/>
                </a:lnSpc>
                <a:spcBef>
                  <a:spcPct val="0"/>
                </a:spcBef>
              </a:pPr>
              <a:r>
                <a:rPr lang="en-US" sz="2701" spc="54">
                  <a:solidFill>
                    <a:srgbClr val="0A2E7F"/>
                  </a:solidFill>
                  <a:latin typeface="Fredoka One Bold"/>
                </a:rPr>
                <a:t>Staying Connected</a:t>
              </a:r>
            </a:p>
          </p:txBody>
        </p:sp>
        <p:grpSp>
          <p:nvGrpSpPr>
            <p:cNvPr name="Group 69" id="69"/>
            <p:cNvGrpSpPr/>
            <p:nvPr/>
          </p:nvGrpSpPr>
          <p:grpSpPr>
            <a:xfrm rot="0">
              <a:off x="0" y="0"/>
              <a:ext cx="1030322" cy="1030322"/>
              <a:chOff x="0" y="0"/>
              <a:chExt cx="812800" cy="812800"/>
            </a:xfrm>
          </p:grpSpPr>
          <p:sp>
            <p:nvSpPr>
              <p:cNvPr name="Freeform 70" id="7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71" id="71"/>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72" id="72"/>
            <p:cNvSpPr txBox="true"/>
            <p:nvPr/>
          </p:nvSpPr>
          <p:spPr>
            <a:xfrm rot="0">
              <a:off x="157832" y="-19136"/>
              <a:ext cx="714658" cy="971635"/>
            </a:xfrm>
            <a:prstGeom prst="rect">
              <a:avLst/>
            </a:prstGeom>
          </p:spPr>
          <p:txBody>
            <a:bodyPr anchor="t" rtlCol="false" tIns="0" lIns="0" bIns="0" rIns="0">
              <a:spAutoFit/>
            </a:bodyPr>
            <a:lstStyle/>
            <a:p>
              <a:pPr algn="ctr">
                <a:lnSpc>
                  <a:spcPts val="6192"/>
                </a:lnSpc>
                <a:spcBef>
                  <a:spcPct val="0"/>
                </a:spcBef>
              </a:pPr>
              <a:r>
                <a:rPr lang="en-US" sz="4423" spc="88">
                  <a:solidFill>
                    <a:srgbClr val="FFFFFF"/>
                  </a:solidFill>
                  <a:latin typeface="Dumondi Condensed Bold"/>
                </a:rPr>
                <a:t>8</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AF8F8"/>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AF8F8"/>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0635610" cy="2273305"/>
          </a:xfrm>
        </p:grpSpPr>
        <p:grpSp>
          <p:nvGrpSpPr>
            <p:cNvPr name="Group 22" id="22"/>
            <p:cNvGrpSpPr/>
            <p:nvPr/>
          </p:nvGrpSpPr>
          <p:grpSpPr>
            <a:xfrm rot="0">
              <a:off x="0" y="0"/>
              <a:ext cx="20635610" cy="2273305"/>
              <a:chOff x="0" y="0"/>
              <a:chExt cx="21083246" cy="2322618"/>
            </a:xfrm>
          </p:grpSpPr>
          <p:sp>
            <p:nvSpPr>
              <p:cNvPr name="Freeform 23" id="23"/>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24" id="24"/>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5" id="25"/>
            <p:cNvGrpSpPr/>
            <p:nvPr/>
          </p:nvGrpSpPr>
          <p:grpSpPr>
            <a:xfrm rot="0">
              <a:off x="427057" y="341683"/>
              <a:ext cx="410536" cy="41053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960456" y="341683"/>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1492852" y="341683"/>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34" id="34"/>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5" id="35"/>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a:rPr>
                <a:t>ICE BREAKER: MIRROR, MIRROR</a:t>
              </a:r>
            </a:p>
          </p:txBody>
        </p:sp>
      </p:grpSp>
      <p:sp>
        <p:nvSpPr>
          <p:cNvPr name="Freeform 36" id="36"/>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11761749" y="4080677"/>
            <a:ext cx="3650817" cy="4725976"/>
          </a:xfrm>
          <a:custGeom>
            <a:avLst/>
            <a:gdLst/>
            <a:ahLst/>
            <a:cxnLst/>
            <a:rect r="r" b="b" t="t" l="l"/>
            <a:pathLst>
              <a:path h="4725976" w="3650817">
                <a:moveTo>
                  <a:pt x="0" y="0"/>
                </a:moveTo>
                <a:lnTo>
                  <a:pt x="3650817" y="0"/>
                </a:lnTo>
                <a:lnTo>
                  <a:pt x="3650817" y="4725976"/>
                </a:lnTo>
                <a:lnTo>
                  <a:pt x="0" y="4725976"/>
                </a:lnTo>
                <a:lnTo>
                  <a:pt x="0" y="0"/>
                </a:lnTo>
                <a:close/>
              </a:path>
            </a:pathLst>
          </a:custGeom>
          <a:blipFill>
            <a:blip r:embed="rId8"/>
            <a:stretch>
              <a:fillRect l="0" t="0" r="0" b="0"/>
            </a:stretch>
          </a:blipFill>
        </p:spPr>
      </p:sp>
      <p:sp>
        <p:nvSpPr>
          <p:cNvPr name="TextBox 39" id="39"/>
          <p:cNvSpPr txBox="true"/>
          <p:nvPr/>
        </p:nvSpPr>
        <p:spPr>
          <a:xfrm rot="0">
            <a:off x="1830663" y="5278622"/>
            <a:ext cx="7486120" cy="2170303"/>
          </a:xfrm>
          <a:prstGeom prst="rect">
            <a:avLst/>
          </a:prstGeom>
        </p:spPr>
        <p:txBody>
          <a:bodyPr anchor="t" rtlCol="false" tIns="0" lIns="0" bIns="0" rIns="0">
            <a:spAutoFit/>
          </a:bodyPr>
          <a:lstStyle/>
          <a:p>
            <a:pPr marL="474979" indent="-237490" lvl="1">
              <a:lnSpc>
                <a:spcPts val="3475"/>
              </a:lnSpc>
              <a:buFont typeface="Arial"/>
              <a:buChar char="•"/>
            </a:pPr>
            <a:r>
              <a:rPr lang="en-US" sz="2199">
                <a:solidFill>
                  <a:srgbClr val="0A2E7F"/>
                </a:solidFill>
                <a:latin typeface="DM Sans Bold"/>
              </a:rPr>
              <a:t>Complete the activity sheets on your table, fill it with everything that makes you, you!</a:t>
            </a:r>
          </a:p>
          <a:p>
            <a:pPr>
              <a:lnSpc>
                <a:spcPts val="3475"/>
              </a:lnSpc>
            </a:pPr>
          </a:p>
          <a:p>
            <a:pPr marL="474979" indent="-237490" lvl="1">
              <a:lnSpc>
                <a:spcPts val="3475"/>
              </a:lnSpc>
              <a:buFont typeface="Arial"/>
              <a:buChar char="•"/>
            </a:pPr>
            <a:r>
              <a:rPr lang="en-US" sz="2199">
                <a:solidFill>
                  <a:srgbClr val="0A2E7F"/>
                </a:solidFill>
                <a:latin typeface="DM Sans Bold"/>
              </a:rPr>
              <a:t>Once completed, share your answers with those around you, get to know your fellow FBLA members!</a:t>
            </a:r>
          </a:p>
        </p:txBody>
      </p:sp>
      <p:sp>
        <p:nvSpPr>
          <p:cNvPr name="TextBox 40" id="40"/>
          <p:cNvSpPr txBox="true"/>
          <p:nvPr/>
        </p:nvSpPr>
        <p:spPr>
          <a:xfrm rot="0">
            <a:off x="1856363" y="4000367"/>
            <a:ext cx="7460420" cy="1144905"/>
          </a:xfrm>
          <a:prstGeom prst="rect">
            <a:avLst/>
          </a:prstGeom>
        </p:spPr>
        <p:txBody>
          <a:bodyPr anchor="t" rtlCol="false" tIns="0" lIns="0" bIns="0" rIns="0">
            <a:spAutoFit/>
          </a:bodyPr>
          <a:lstStyle/>
          <a:p>
            <a:pPr>
              <a:lnSpc>
                <a:spcPts val="4620"/>
              </a:lnSpc>
            </a:pPr>
            <a:r>
              <a:rPr lang="en-US" sz="3300" spc="-29">
                <a:solidFill>
                  <a:srgbClr val="0A2E7F"/>
                </a:solidFill>
                <a:latin typeface="Fredoka One Bold"/>
              </a:rPr>
              <a:t>LET'S GET TO KNOW EACH </a:t>
            </a:r>
          </a:p>
          <a:p>
            <a:pPr>
              <a:lnSpc>
                <a:spcPts val="4620"/>
              </a:lnSpc>
            </a:pPr>
            <a:r>
              <a:rPr lang="en-US" sz="3300" spc="-29">
                <a:solidFill>
                  <a:srgbClr val="0A2E7F"/>
                </a:solidFill>
                <a:latin typeface="Fredoka One Bold"/>
              </a:rPr>
              <a:t>OTHER BETTER!</a:t>
            </a:r>
          </a:p>
        </p:txBody>
      </p:sp>
      <p:grpSp>
        <p:nvGrpSpPr>
          <p:cNvPr name="Group 41" id="41"/>
          <p:cNvGrpSpPr/>
          <p:nvPr/>
        </p:nvGrpSpPr>
        <p:grpSpPr>
          <a:xfrm rot="0">
            <a:off x="8209535" y="3301106"/>
            <a:ext cx="1107248" cy="307902"/>
            <a:chOff x="0" y="0"/>
            <a:chExt cx="1476331" cy="410536"/>
          </a:xfrm>
        </p:grpSpPr>
        <p:grpSp>
          <p:nvGrpSpPr>
            <p:cNvPr name="Group 42" id="42"/>
            <p:cNvGrpSpPr/>
            <p:nvPr/>
          </p:nvGrpSpPr>
          <p:grpSpPr>
            <a:xfrm rot="0">
              <a:off x="0"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533399"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8" id="48"/>
            <p:cNvGrpSpPr/>
            <p:nvPr/>
          </p:nvGrpSpPr>
          <p:grpSpPr>
            <a:xfrm rot="0">
              <a:off x="1065795" y="0"/>
              <a:ext cx="410536" cy="410536"/>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50" id="5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0" r="0" b="0"/>
            <a:stretch>
              <a:fillRect/>
            </a:stretch>
          </p:blipFill>
          <p:spPr>
            <a:xfrm flipH="false" flipV="false">
              <a:off x="0" y="0"/>
              <a:ext cx="24384000" cy="13716000"/>
            </a:xfrm>
            <a:prstGeom prst="rect">
              <a:avLst/>
            </a:prstGeom>
          </p:spPr>
        </p:pic>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8258" r="0" b="35491"/>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4AB19"/>
            </a:solidFill>
          </p:spPr>
        </p:sp>
      </p:grpSp>
      <p:sp>
        <p:nvSpPr>
          <p:cNvPr name="AutoShape 6" id="6"/>
          <p:cNvSpPr/>
          <p:nvPr/>
        </p:nvSpPr>
        <p:spPr>
          <a:xfrm rot="0">
            <a:off x="1028700" y="6725841"/>
            <a:ext cx="16230600" cy="2340769"/>
          </a:xfrm>
          <a:prstGeom prst="rect">
            <a:avLst/>
          </a:prstGeom>
          <a:solidFill>
            <a:srgbClr val="F4AB19"/>
          </a:solidFill>
        </p:spPr>
      </p:sp>
      <p:sp>
        <p:nvSpPr>
          <p:cNvPr name="TextBox 7" id="7"/>
          <p:cNvSpPr txBox="true"/>
          <p:nvPr/>
        </p:nvSpPr>
        <p:spPr>
          <a:xfrm rot="0">
            <a:off x="2165079" y="7124700"/>
            <a:ext cx="13957843" cy="1543050"/>
          </a:xfrm>
          <a:prstGeom prst="rect">
            <a:avLst/>
          </a:prstGeom>
        </p:spPr>
        <p:txBody>
          <a:bodyPr anchor="t" rtlCol="false" tIns="0" lIns="0" bIns="0" rIns="0">
            <a:spAutoFit/>
          </a:bodyPr>
          <a:lstStyle/>
          <a:p>
            <a:pPr algn="ctr" marL="0" indent="0" lvl="0">
              <a:lnSpc>
                <a:spcPts val="4079"/>
              </a:lnSpc>
            </a:pPr>
            <a:r>
              <a:rPr lang="en-US" sz="3399">
                <a:solidFill>
                  <a:srgbClr val="FFFFFF"/>
                </a:solidFill>
                <a:latin typeface="DM Sans Bold"/>
              </a:rPr>
              <a:t>As an FBLA member, you are setting a strong foundation for your future. From community service opportunities, to educational programs and competitions, FBLA benefits everyone!</a:t>
            </a:r>
          </a:p>
        </p:txBody>
      </p:sp>
      <p:sp>
        <p:nvSpPr>
          <p:cNvPr name="TextBox 8" id="8"/>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4AB19"/>
                </a:solidFill>
                <a:latin typeface="Fredoka One"/>
              </a:rPr>
              <a:t>MEMBERSHIP</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960258" y="1028700"/>
            <a:ext cx="5721948" cy="8229600"/>
            <a:chOff x="0" y="0"/>
            <a:chExt cx="7432703" cy="10690097"/>
          </a:xfrm>
        </p:grpSpPr>
        <p:sp>
          <p:nvSpPr>
            <p:cNvPr name="Freeform 4" id="4"/>
            <p:cNvSpPr/>
            <p:nvPr/>
          </p:nvSpPr>
          <p:spPr>
            <a:xfrm flipH="false" flipV="false" rot="0">
              <a:off x="31750" y="31750"/>
              <a:ext cx="7369203" cy="10626596"/>
            </a:xfrm>
            <a:custGeom>
              <a:avLst/>
              <a:gdLst/>
              <a:ahLst/>
              <a:cxnLst/>
              <a:rect r="r" b="b" t="t" l="l"/>
              <a:pathLst>
                <a:path h="10626596" w="7369203">
                  <a:moveTo>
                    <a:pt x="7276493" y="10626596"/>
                  </a:moveTo>
                  <a:lnTo>
                    <a:pt x="92710" y="10626596"/>
                  </a:lnTo>
                  <a:cubicBezTo>
                    <a:pt x="41910" y="10626596"/>
                    <a:pt x="0" y="10584686"/>
                    <a:pt x="0" y="10533886"/>
                  </a:cubicBezTo>
                  <a:lnTo>
                    <a:pt x="0" y="92710"/>
                  </a:lnTo>
                  <a:cubicBezTo>
                    <a:pt x="0" y="41910"/>
                    <a:pt x="41910" y="0"/>
                    <a:pt x="92710" y="0"/>
                  </a:cubicBezTo>
                  <a:lnTo>
                    <a:pt x="7275223" y="0"/>
                  </a:lnTo>
                  <a:cubicBezTo>
                    <a:pt x="7326023" y="0"/>
                    <a:pt x="7367933" y="41910"/>
                    <a:pt x="7367933" y="92710"/>
                  </a:cubicBezTo>
                  <a:lnTo>
                    <a:pt x="7367933" y="10532617"/>
                  </a:lnTo>
                  <a:cubicBezTo>
                    <a:pt x="7369203" y="10584686"/>
                    <a:pt x="7327293" y="10626596"/>
                    <a:pt x="7276493" y="10626596"/>
                  </a:cubicBezTo>
                  <a:close/>
                </a:path>
              </a:pathLst>
            </a:custGeom>
            <a:solidFill>
              <a:srgbClr val="FFFFFF"/>
            </a:solidFill>
          </p:spPr>
        </p:sp>
        <p:sp>
          <p:nvSpPr>
            <p:cNvPr name="Freeform 5" id="5"/>
            <p:cNvSpPr/>
            <p:nvPr/>
          </p:nvSpPr>
          <p:spPr>
            <a:xfrm flipH="false" flipV="false" rot="0">
              <a:off x="0" y="0"/>
              <a:ext cx="7432703" cy="10690096"/>
            </a:xfrm>
            <a:custGeom>
              <a:avLst/>
              <a:gdLst/>
              <a:ahLst/>
              <a:cxnLst/>
              <a:rect r="r" b="b" t="t" l="l"/>
              <a:pathLst>
                <a:path h="10690096" w="7432703">
                  <a:moveTo>
                    <a:pt x="7308243" y="59690"/>
                  </a:moveTo>
                  <a:cubicBezTo>
                    <a:pt x="7343803" y="59690"/>
                    <a:pt x="7373013" y="88900"/>
                    <a:pt x="7373013" y="124460"/>
                  </a:cubicBezTo>
                  <a:lnTo>
                    <a:pt x="7373013" y="10565636"/>
                  </a:lnTo>
                  <a:cubicBezTo>
                    <a:pt x="7373013" y="10601196"/>
                    <a:pt x="7343803" y="10630406"/>
                    <a:pt x="7308243" y="10630406"/>
                  </a:cubicBezTo>
                  <a:lnTo>
                    <a:pt x="124460" y="10630406"/>
                  </a:lnTo>
                  <a:cubicBezTo>
                    <a:pt x="88900" y="10630406"/>
                    <a:pt x="59690" y="10601196"/>
                    <a:pt x="59690" y="10565636"/>
                  </a:cubicBezTo>
                  <a:lnTo>
                    <a:pt x="59690" y="124460"/>
                  </a:lnTo>
                  <a:cubicBezTo>
                    <a:pt x="59690" y="88900"/>
                    <a:pt x="88900" y="59690"/>
                    <a:pt x="124460" y="59690"/>
                  </a:cubicBezTo>
                  <a:lnTo>
                    <a:pt x="7308243" y="59690"/>
                  </a:lnTo>
                  <a:moveTo>
                    <a:pt x="7308243" y="0"/>
                  </a:moveTo>
                  <a:lnTo>
                    <a:pt x="124460" y="0"/>
                  </a:lnTo>
                  <a:cubicBezTo>
                    <a:pt x="55880" y="0"/>
                    <a:pt x="0" y="55880"/>
                    <a:pt x="0" y="124460"/>
                  </a:cubicBezTo>
                  <a:lnTo>
                    <a:pt x="0" y="10565636"/>
                  </a:lnTo>
                  <a:cubicBezTo>
                    <a:pt x="0" y="10634217"/>
                    <a:pt x="55880" y="10690096"/>
                    <a:pt x="124460" y="10690096"/>
                  </a:cubicBezTo>
                  <a:lnTo>
                    <a:pt x="7308243" y="10690096"/>
                  </a:lnTo>
                  <a:cubicBezTo>
                    <a:pt x="7376823" y="10690096"/>
                    <a:pt x="7432703" y="10634217"/>
                    <a:pt x="7432703" y="10565636"/>
                  </a:cubicBezTo>
                  <a:lnTo>
                    <a:pt x="7432703" y="124460"/>
                  </a:lnTo>
                  <a:cubicBezTo>
                    <a:pt x="7432703" y="55880"/>
                    <a:pt x="7376823" y="0"/>
                    <a:pt x="7308243" y="0"/>
                  </a:cubicBezTo>
                  <a:close/>
                </a:path>
              </a:pathLst>
            </a:custGeom>
            <a:solidFill>
              <a:srgbClr val="0A2E7F"/>
            </a:solidFill>
          </p:spPr>
        </p:sp>
      </p:grpSp>
      <p:sp>
        <p:nvSpPr>
          <p:cNvPr name="TextBox 6" id="6"/>
          <p:cNvSpPr txBox="true"/>
          <p:nvPr/>
        </p:nvSpPr>
        <p:spPr>
          <a:xfrm rot="0">
            <a:off x="1599033" y="3385964"/>
            <a:ext cx="4525228" cy="361950"/>
          </a:xfrm>
          <a:prstGeom prst="rect">
            <a:avLst/>
          </a:prstGeom>
        </p:spPr>
        <p:txBody>
          <a:bodyPr anchor="t" rtlCol="false" tIns="0" lIns="0" bIns="0" rIns="0">
            <a:spAutoFit/>
          </a:bodyPr>
          <a:lstStyle/>
          <a:p>
            <a:pPr>
              <a:lnSpc>
                <a:spcPts val="2849"/>
              </a:lnSpc>
            </a:pPr>
            <a:r>
              <a:rPr lang="en-US" sz="2499">
                <a:solidFill>
                  <a:srgbClr val="226ADD"/>
                </a:solidFill>
                <a:latin typeface="DM Sans Bold"/>
              </a:rPr>
              <a:t>Active Membership Benefits</a:t>
            </a:r>
          </a:p>
        </p:txBody>
      </p:sp>
      <p:sp>
        <p:nvSpPr>
          <p:cNvPr name="AutoShape 7" id="7"/>
          <p:cNvSpPr/>
          <p:nvPr/>
        </p:nvSpPr>
        <p:spPr>
          <a:xfrm flipV="true">
            <a:off x="960372" y="1630362"/>
            <a:ext cx="5721833" cy="38562"/>
          </a:xfrm>
          <a:prstGeom prst="line">
            <a:avLst/>
          </a:prstGeom>
          <a:ln cap="flat" w="47625">
            <a:solidFill>
              <a:srgbClr val="0A2E7F"/>
            </a:solidFill>
            <a:prstDash val="solid"/>
            <a:headEnd type="none" len="sm" w="sm"/>
            <a:tailEnd type="none" len="sm" w="sm"/>
          </a:ln>
        </p:spPr>
      </p:sp>
      <p:grpSp>
        <p:nvGrpSpPr>
          <p:cNvPr name="Group 8" id="8"/>
          <p:cNvGrpSpPr/>
          <p:nvPr/>
        </p:nvGrpSpPr>
        <p:grpSpPr>
          <a:xfrm rot="0">
            <a:off x="6838363" y="1028700"/>
            <a:ext cx="10498909" cy="8229600"/>
            <a:chOff x="0" y="0"/>
            <a:chExt cx="14302208" cy="11210827"/>
          </a:xfrm>
        </p:grpSpPr>
        <p:sp>
          <p:nvSpPr>
            <p:cNvPr name="Freeform 9" id="9"/>
            <p:cNvSpPr/>
            <p:nvPr/>
          </p:nvSpPr>
          <p:spPr>
            <a:xfrm flipH="false" flipV="false" rot="0">
              <a:off x="31750" y="31750"/>
              <a:ext cx="14238708" cy="11147327"/>
            </a:xfrm>
            <a:custGeom>
              <a:avLst/>
              <a:gdLst/>
              <a:ahLst/>
              <a:cxnLst/>
              <a:rect r="r" b="b" t="t" l="l"/>
              <a:pathLst>
                <a:path h="11147327" w="14238708">
                  <a:moveTo>
                    <a:pt x="14145997" y="11147327"/>
                  </a:moveTo>
                  <a:lnTo>
                    <a:pt x="92710" y="11147327"/>
                  </a:lnTo>
                  <a:cubicBezTo>
                    <a:pt x="41910" y="11147327"/>
                    <a:pt x="0" y="11105417"/>
                    <a:pt x="0" y="11054617"/>
                  </a:cubicBezTo>
                  <a:lnTo>
                    <a:pt x="0" y="92710"/>
                  </a:lnTo>
                  <a:cubicBezTo>
                    <a:pt x="0" y="41910"/>
                    <a:pt x="41910" y="0"/>
                    <a:pt x="92710" y="0"/>
                  </a:cubicBezTo>
                  <a:lnTo>
                    <a:pt x="14144727" y="0"/>
                  </a:lnTo>
                  <a:cubicBezTo>
                    <a:pt x="14195527" y="0"/>
                    <a:pt x="14237438" y="41910"/>
                    <a:pt x="14237438" y="92710"/>
                  </a:cubicBezTo>
                  <a:lnTo>
                    <a:pt x="14237438" y="11053347"/>
                  </a:lnTo>
                  <a:cubicBezTo>
                    <a:pt x="14238708" y="11105417"/>
                    <a:pt x="14196797" y="11147327"/>
                    <a:pt x="14145997" y="11147327"/>
                  </a:cubicBezTo>
                  <a:close/>
                </a:path>
              </a:pathLst>
            </a:custGeom>
            <a:solidFill>
              <a:srgbClr val="FFFFFF"/>
            </a:solidFill>
          </p:spPr>
        </p:sp>
        <p:sp>
          <p:nvSpPr>
            <p:cNvPr name="Freeform 10" id="10"/>
            <p:cNvSpPr/>
            <p:nvPr/>
          </p:nvSpPr>
          <p:spPr>
            <a:xfrm flipH="false" flipV="false" rot="0">
              <a:off x="0" y="0"/>
              <a:ext cx="14302208" cy="11210827"/>
            </a:xfrm>
            <a:custGeom>
              <a:avLst/>
              <a:gdLst/>
              <a:ahLst/>
              <a:cxnLst/>
              <a:rect r="r" b="b" t="t" l="l"/>
              <a:pathLst>
                <a:path h="11210827" w="14302208">
                  <a:moveTo>
                    <a:pt x="14177747" y="59690"/>
                  </a:moveTo>
                  <a:cubicBezTo>
                    <a:pt x="14213308" y="59690"/>
                    <a:pt x="14242518" y="88900"/>
                    <a:pt x="14242518" y="124460"/>
                  </a:cubicBezTo>
                  <a:lnTo>
                    <a:pt x="14242518" y="11086367"/>
                  </a:lnTo>
                  <a:cubicBezTo>
                    <a:pt x="14242518" y="11121927"/>
                    <a:pt x="14213308" y="11151136"/>
                    <a:pt x="14177747" y="11151136"/>
                  </a:cubicBezTo>
                  <a:lnTo>
                    <a:pt x="124460" y="11151136"/>
                  </a:lnTo>
                  <a:cubicBezTo>
                    <a:pt x="88900" y="11151136"/>
                    <a:pt x="59690" y="11121927"/>
                    <a:pt x="59690" y="11086367"/>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11086367"/>
                  </a:lnTo>
                  <a:cubicBezTo>
                    <a:pt x="0" y="11154947"/>
                    <a:pt x="55880" y="11210827"/>
                    <a:pt x="124460" y="11210827"/>
                  </a:cubicBezTo>
                  <a:lnTo>
                    <a:pt x="14177749" y="11210827"/>
                  </a:lnTo>
                  <a:cubicBezTo>
                    <a:pt x="14246327" y="11210827"/>
                    <a:pt x="14302208" y="11154947"/>
                    <a:pt x="14302208" y="11086367"/>
                  </a:cubicBezTo>
                  <a:lnTo>
                    <a:pt x="14302208" y="124460"/>
                  </a:lnTo>
                  <a:cubicBezTo>
                    <a:pt x="14302208" y="55880"/>
                    <a:pt x="14246327" y="0"/>
                    <a:pt x="14177749" y="0"/>
                  </a:cubicBezTo>
                  <a:close/>
                </a:path>
              </a:pathLst>
            </a:custGeom>
            <a:solidFill>
              <a:srgbClr val="0A2E7F"/>
            </a:solidFill>
          </p:spPr>
        </p:sp>
      </p:grpSp>
      <p:grpSp>
        <p:nvGrpSpPr>
          <p:cNvPr name="Group 11" id="11"/>
          <p:cNvGrpSpPr/>
          <p:nvPr/>
        </p:nvGrpSpPr>
        <p:grpSpPr>
          <a:xfrm rot="0">
            <a:off x="1212313" y="1281139"/>
            <a:ext cx="661028" cy="183818"/>
            <a:chOff x="0" y="0"/>
            <a:chExt cx="881370" cy="245090"/>
          </a:xfrm>
        </p:grpSpPr>
        <p:grpSp>
          <p:nvGrpSpPr>
            <p:cNvPr name="Group 12" id="12"/>
            <p:cNvGrpSpPr/>
            <p:nvPr/>
          </p:nvGrpSpPr>
          <p:grpSpPr>
            <a:xfrm rot="0">
              <a:off x="0"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318439"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636280"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21" id="21"/>
          <p:cNvSpPr/>
          <p:nvPr/>
        </p:nvSpPr>
        <p:spPr>
          <a:xfrm flipH="false" flipV="false" rot="4306895">
            <a:off x="15950311" y="319893"/>
            <a:ext cx="2066038" cy="1758011"/>
          </a:xfrm>
          <a:custGeom>
            <a:avLst/>
            <a:gdLst/>
            <a:ahLst/>
            <a:cxnLst/>
            <a:rect r="r" b="b" t="t" l="l"/>
            <a:pathLst>
              <a:path h="1758011" w="2066038">
                <a:moveTo>
                  <a:pt x="0" y="0"/>
                </a:moveTo>
                <a:lnTo>
                  <a:pt x="2066039" y="0"/>
                </a:lnTo>
                <a:lnTo>
                  <a:pt x="2066039" y="1758010"/>
                </a:lnTo>
                <a:lnTo>
                  <a:pt x="0" y="17580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0">
            <a:off x="1472231" y="3463387"/>
            <a:ext cx="4750886" cy="5484021"/>
          </a:xfrm>
          <a:custGeom>
            <a:avLst/>
            <a:gdLst/>
            <a:ahLst/>
            <a:cxnLst/>
            <a:rect r="r" b="b" t="t" l="l"/>
            <a:pathLst>
              <a:path h="5484021" w="4750886">
                <a:moveTo>
                  <a:pt x="0" y="0"/>
                </a:moveTo>
                <a:lnTo>
                  <a:pt x="4750887" y="0"/>
                </a:lnTo>
                <a:lnTo>
                  <a:pt x="4750887" y="5484021"/>
                </a:lnTo>
                <a:lnTo>
                  <a:pt x="0" y="5484021"/>
                </a:lnTo>
                <a:lnTo>
                  <a:pt x="0" y="0"/>
                </a:lnTo>
                <a:close/>
              </a:path>
            </a:pathLst>
          </a:custGeom>
          <a:blipFill>
            <a:blip r:embed="rId6">
              <a:extLst>
                <a:ext uri="{96DAC541-7B7A-43D3-8B79-37D633B846F1}">
                  <asvg:svgBlip xmlns:asvg="http://schemas.microsoft.com/office/drawing/2016/SVG/main" r:embed="rId7"/>
                </a:ext>
              </a:extLst>
            </a:blip>
            <a:stretch>
              <a:fillRect l="0" t="0" r="-14592" b="0"/>
            </a:stretch>
          </a:blipFill>
        </p:spPr>
      </p:sp>
      <p:grpSp>
        <p:nvGrpSpPr>
          <p:cNvPr name="Group 23" id="23"/>
          <p:cNvGrpSpPr>
            <a:grpSpLocks noChangeAspect="true"/>
          </p:cNvGrpSpPr>
          <p:nvPr/>
        </p:nvGrpSpPr>
        <p:grpSpPr>
          <a:xfrm rot="0">
            <a:off x="2067763" y="4641916"/>
            <a:ext cx="3569306" cy="3569292"/>
            <a:chOff x="0" y="0"/>
            <a:chExt cx="6350025" cy="6350000"/>
          </a:xfrm>
        </p:grpSpPr>
        <p:sp>
          <p:nvSpPr>
            <p:cNvPr name="Freeform 24" id="24"/>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8"/>
              <a:stretch>
                <a:fillRect l="0" t="-16025" r="0" b="-16025"/>
              </a:stretch>
            </a:blipFill>
          </p:spPr>
        </p:sp>
      </p:grpSp>
      <p:sp>
        <p:nvSpPr>
          <p:cNvPr name="Freeform 25" id="25"/>
          <p:cNvSpPr/>
          <p:nvPr/>
        </p:nvSpPr>
        <p:spPr>
          <a:xfrm flipH="false" flipV="false" rot="-646527">
            <a:off x="1499365" y="3977923"/>
            <a:ext cx="958610" cy="946410"/>
          </a:xfrm>
          <a:custGeom>
            <a:avLst/>
            <a:gdLst/>
            <a:ahLst/>
            <a:cxnLst/>
            <a:rect r="r" b="b" t="t" l="l"/>
            <a:pathLst>
              <a:path h="946410" w="958610">
                <a:moveTo>
                  <a:pt x="0" y="0"/>
                </a:moveTo>
                <a:lnTo>
                  <a:pt x="958610" y="0"/>
                </a:lnTo>
                <a:lnTo>
                  <a:pt x="958610" y="946410"/>
                </a:lnTo>
                <a:lnTo>
                  <a:pt x="0" y="94641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6" id="26"/>
          <p:cNvSpPr/>
          <p:nvPr/>
        </p:nvSpPr>
        <p:spPr>
          <a:xfrm flipH="false" flipV="false" rot="6406531">
            <a:off x="7795067" y="7758122"/>
            <a:ext cx="1288753" cy="2378571"/>
          </a:xfrm>
          <a:custGeom>
            <a:avLst/>
            <a:gdLst/>
            <a:ahLst/>
            <a:cxnLst/>
            <a:rect r="r" b="b" t="t" l="l"/>
            <a:pathLst>
              <a:path h="2378571" w="1288753">
                <a:moveTo>
                  <a:pt x="0" y="0"/>
                </a:moveTo>
                <a:lnTo>
                  <a:pt x="1288754" y="0"/>
                </a:lnTo>
                <a:lnTo>
                  <a:pt x="1288754" y="2378572"/>
                </a:lnTo>
                <a:lnTo>
                  <a:pt x="0" y="2378572"/>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27" id="27"/>
          <p:cNvSpPr txBox="true"/>
          <p:nvPr/>
        </p:nvSpPr>
        <p:spPr>
          <a:xfrm rot="0">
            <a:off x="1518203" y="1749886"/>
            <a:ext cx="4606058" cy="1536066"/>
          </a:xfrm>
          <a:prstGeom prst="rect">
            <a:avLst/>
          </a:prstGeom>
        </p:spPr>
        <p:txBody>
          <a:bodyPr anchor="t" rtlCol="false" tIns="0" lIns="0" bIns="0" rIns="0">
            <a:spAutoFit/>
          </a:bodyPr>
          <a:lstStyle/>
          <a:p>
            <a:pPr>
              <a:lnSpc>
                <a:spcPts val="6159"/>
              </a:lnSpc>
              <a:spcBef>
                <a:spcPct val="0"/>
              </a:spcBef>
            </a:pPr>
            <a:r>
              <a:rPr lang="en-US" sz="4399">
                <a:solidFill>
                  <a:srgbClr val="F4AB19"/>
                </a:solidFill>
                <a:latin typeface="Fredoka One"/>
              </a:rPr>
              <a:t>ACTIVE MEMBERSHIP 101</a:t>
            </a:r>
          </a:p>
        </p:txBody>
      </p:sp>
      <p:sp>
        <p:nvSpPr>
          <p:cNvPr name="TextBox 28" id="28"/>
          <p:cNvSpPr txBox="true"/>
          <p:nvPr/>
        </p:nvSpPr>
        <p:spPr>
          <a:xfrm rot="0">
            <a:off x="7469909" y="2761980"/>
            <a:ext cx="9184994" cy="4908551"/>
          </a:xfrm>
          <a:prstGeom prst="rect">
            <a:avLst/>
          </a:prstGeom>
        </p:spPr>
        <p:txBody>
          <a:bodyPr anchor="t" rtlCol="false" tIns="0" lIns="0" bIns="0" rIns="0">
            <a:spAutoFit/>
          </a:bodyPr>
          <a:lstStyle/>
          <a:p>
            <a:pPr marL="863591" indent="-431796" lvl="1">
              <a:lnSpc>
                <a:spcPts val="5599"/>
              </a:lnSpc>
              <a:buFont typeface="Arial"/>
              <a:buChar char="•"/>
            </a:pPr>
            <a:r>
              <a:rPr lang="en-US" sz="3999">
                <a:solidFill>
                  <a:srgbClr val="0A2E7F"/>
                </a:solidFill>
                <a:latin typeface="DM Sans Bold"/>
              </a:rPr>
              <a:t>Build a FBLA community</a:t>
            </a:r>
          </a:p>
          <a:p>
            <a:pPr marL="863591" indent="-431796" lvl="1">
              <a:lnSpc>
                <a:spcPts val="5599"/>
              </a:lnSpc>
              <a:buFont typeface="Arial"/>
              <a:buChar char="•"/>
            </a:pPr>
            <a:r>
              <a:rPr lang="en-US" sz="3999">
                <a:solidFill>
                  <a:srgbClr val="0A2E7F"/>
                </a:solidFill>
                <a:latin typeface="DM Sans Bold"/>
              </a:rPr>
              <a:t>Prepare for your future</a:t>
            </a:r>
          </a:p>
          <a:p>
            <a:pPr marL="863591" indent="-431796" lvl="1">
              <a:lnSpc>
                <a:spcPts val="5599"/>
              </a:lnSpc>
              <a:buFont typeface="Arial"/>
              <a:buChar char="•"/>
            </a:pPr>
            <a:r>
              <a:rPr lang="en-US" sz="3999">
                <a:solidFill>
                  <a:srgbClr val="0A2E7F"/>
                </a:solidFill>
                <a:latin typeface="DM Sans Bold"/>
              </a:rPr>
              <a:t>Create connections</a:t>
            </a:r>
          </a:p>
          <a:p>
            <a:pPr marL="863591" indent="-431796" lvl="1">
              <a:lnSpc>
                <a:spcPts val="5599"/>
              </a:lnSpc>
              <a:buFont typeface="Arial"/>
              <a:buChar char="•"/>
            </a:pPr>
            <a:r>
              <a:rPr lang="en-US" sz="3999">
                <a:solidFill>
                  <a:srgbClr val="0A2E7F"/>
                </a:solidFill>
                <a:latin typeface="DM Sans Bold"/>
              </a:rPr>
              <a:t>Strengthen leadership skills</a:t>
            </a:r>
          </a:p>
          <a:p>
            <a:pPr marL="863591" indent="-431796" lvl="1">
              <a:lnSpc>
                <a:spcPts val="5599"/>
              </a:lnSpc>
              <a:buFont typeface="Arial"/>
              <a:buChar char="•"/>
            </a:pPr>
            <a:r>
              <a:rPr lang="en-US" sz="3999">
                <a:solidFill>
                  <a:srgbClr val="0A2E7F"/>
                </a:solidFill>
                <a:latin typeface="DM Sans Bold"/>
              </a:rPr>
              <a:t>Increase exposure to professional environments</a:t>
            </a:r>
          </a:p>
          <a:p>
            <a:pPr>
              <a:lnSpc>
                <a:spcPts val="5599"/>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960258" y="1028700"/>
            <a:ext cx="5721948" cy="8815443"/>
            <a:chOff x="0" y="0"/>
            <a:chExt cx="7432703" cy="11451096"/>
          </a:xfrm>
        </p:grpSpPr>
        <p:sp>
          <p:nvSpPr>
            <p:cNvPr name="Freeform 4" id="4"/>
            <p:cNvSpPr/>
            <p:nvPr/>
          </p:nvSpPr>
          <p:spPr>
            <a:xfrm flipH="false" flipV="false" rot="0">
              <a:off x="31750" y="31750"/>
              <a:ext cx="7369203" cy="11387596"/>
            </a:xfrm>
            <a:custGeom>
              <a:avLst/>
              <a:gdLst/>
              <a:ahLst/>
              <a:cxnLst/>
              <a:rect r="r" b="b" t="t" l="l"/>
              <a:pathLst>
                <a:path h="11387596" w="7369203">
                  <a:moveTo>
                    <a:pt x="7276493" y="11387596"/>
                  </a:moveTo>
                  <a:lnTo>
                    <a:pt x="92710" y="11387596"/>
                  </a:lnTo>
                  <a:cubicBezTo>
                    <a:pt x="41910" y="11387596"/>
                    <a:pt x="0" y="11345686"/>
                    <a:pt x="0" y="11294886"/>
                  </a:cubicBezTo>
                  <a:lnTo>
                    <a:pt x="0" y="92710"/>
                  </a:lnTo>
                  <a:cubicBezTo>
                    <a:pt x="0" y="41910"/>
                    <a:pt x="41910" y="0"/>
                    <a:pt x="92710" y="0"/>
                  </a:cubicBezTo>
                  <a:lnTo>
                    <a:pt x="7275223" y="0"/>
                  </a:lnTo>
                  <a:cubicBezTo>
                    <a:pt x="7326023" y="0"/>
                    <a:pt x="7367933" y="41910"/>
                    <a:pt x="7367933" y="92710"/>
                  </a:cubicBezTo>
                  <a:lnTo>
                    <a:pt x="7367933" y="11293616"/>
                  </a:lnTo>
                  <a:cubicBezTo>
                    <a:pt x="7369203" y="11345686"/>
                    <a:pt x="7327293" y="11387596"/>
                    <a:pt x="7276493" y="11387596"/>
                  </a:cubicBezTo>
                  <a:close/>
                </a:path>
              </a:pathLst>
            </a:custGeom>
            <a:solidFill>
              <a:srgbClr val="FFFFFF"/>
            </a:solidFill>
          </p:spPr>
        </p:sp>
        <p:sp>
          <p:nvSpPr>
            <p:cNvPr name="Freeform 5" id="5"/>
            <p:cNvSpPr/>
            <p:nvPr/>
          </p:nvSpPr>
          <p:spPr>
            <a:xfrm flipH="false" flipV="false" rot="0">
              <a:off x="0" y="0"/>
              <a:ext cx="7432703" cy="11451096"/>
            </a:xfrm>
            <a:custGeom>
              <a:avLst/>
              <a:gdLst/>
              <a:ahLst/>
              <a:cxnLst/>
              <a:rect r="r" b="b" t="t" l="l"/>
              <a:pathLst>
                <a:path h="11451096" w="7432703">
                  <a:moveTo>
                    <a:pt x="7308243" y="59690"/>
                  </a:moveTo>
                  <a:cubicBezTo>
                    <a:pt x="7343803" y="59690"/>
                    <a:pt x="7373013" y="88900"/>
                    <a:pt x="7373013" y="124460"/>
                  </a:cubicBezTo>
                  <a:lnTo>
                    <a:pt x="7373013" y="11326636"/>
                  </a:lnTo>
                  <a:cubicBezTo>
                    <a:pt x="7373013" y="11362196"/>
                    <a:pt x="7343803" y="11391406"/>
                    <a:pt x="7308243" y="11391406"/>
                  </a:cubicBezTo>
                  <a:lnTo>
                    <a:pt x="124460" y="11391406"/>
                  </a:lnTo>
                  <a:cubicBezTo>
                    <a:pt x="88900" y="11391406"/>
                    <a:pt x="59690" y="11362196"/>
                    <a:pt x="59690" y="11326636"/>
                  </a:cubicBezTo>
                  <a:lnTo>
                    <a:pt x="59690" y="124460"/>
                  </a:lnTo>
                  <a:cubicBezTo>
                    <a:pt x="59690" y="88900"/>
                    <a:pt x="88900" y="59690"/>
                    <a:pt x="124460" y="59690"/>
                  </a:cubicBezTo>
                  <a:lnTo>
                    <a:pt x="7308243" y="59690"/>
                  </a:lnTo>
                  <a:moveTo>
                    <a:pt x="7308243" y="0"/>
                  </a:moveTo>
                  <a:lnTo>
                    <a:pt x="124460" y="0"/>
                  </a:lnTo>
                  <a:cubicBezTo>
                    <a:pt x="55880" y="0"/>
                    <a:pt x="0" y="55880"/>
                    <a:pt x="0" y="124460"/>
                  </a:cubicBezTo>
                  <a:lnTo>
                    <a:pt x="0" y="11326636"/>
                  </a:lnTo>
                  <a:cubicBezTo>
                    <a:pt x="0" y="11395216"/>
                    <a:pt x="55880" y="11451096"/>
                    <a:pt x="124460" y="11451096"/>
                  </a:cubicBezTo>
                  <a:lnTo>
                    <a:pt x="7308243" y="11451096"/>
                  </a:lnTo>
                  <a:cubicBezTo>
                    <a:pt x="7376823" y="11451096"/>
                    <a:pt x="7432703" y="11395216"/>
                    <a:pt x="7432703" y="11326636"/>
                  </a:cubicBezTo>
                  <a:lnTo>
                    <a:pt x="7432703" y="124460"/>
                  </a:lnTo>
                  <a:cubicBezTo>
                    <a:pt x="7432703" y="55880"/>
                    <a:pt x="7376823" y="0"/>
                    <a:pt x="7308243" y="0"/>
                  </a:cubicBezTo>
                  <a:close/>
                </a:path>
              </a:pathLst>
            </a:custGeom>
            <a:solidFill>
              <a:srgbClr val="0A2E7F"/>
            </a:solidFill>
          </p:spPr>
        </p:sp>
      </p:grpSp>
      <p:sp>
        <p:nvSpPr>
          <p:cNvPr name="TextBox 6" id="6"/>
          <p:cNvSpPr txBox="true"/>
          <p:nvPr/>
        </p:nvSpPr>
        <p:spPr>
          <a:xfrm rot="0">
            <a:off x="1599033" y="3385964"/>
            <a:ext cx="4525228" cy="361950"/>
          </a:xfrm>
          <a:prstGeom prst="rect">
            <a:avLst/>
          </a:prstGeom>
        </p:spPr>
        <p:txBody>
          <a:bodyPr anchor="t" rtlCol="false" tIns="0" lIns="0" bIns="0" rIns="0">
            <a:spAutoFit/>
          </a:bodyPr>
          <a:lstStyle/>
          <a:p>
            <a:pPr>
              <a:lnSpc>
                <a:spcPts val="2849"/>
              </a:lnSpc>
            </a:pPr>
            <a:r>
              <a:rPr lang="en-US" sz="2499">
                <a:solidFill>
                  <a:srgbClr val="226ADD"/>
                </a:solidFill>
                <a:latin typeface="DM Sans Bold"/>
              </a:rPr>
              <a:t>Active Membership Benefits</a:t>
            </a:r>
          </a:p>
        </p:txBody>
      </p:sp>
      <p:sp>
        <p:nvSpPr>
          <p:cNvPr name="AutoShape 7" id="7"/>
          <p:cNvSpPr/>
          <p:nvPr/>
        </p:nvSpPr>
        <p:spPr>
          <a:xfrm flipV="true">
            <a:off x="960372" y="1630362"/>
            <a:ext cx="5721833" cy="38562"/>
          </a:xfrm>
          <a:prstGeom prst="line">
            <a:avLst/>
          </a:prstGeom>
          <a:ln cap="flat" w="47625">
            <a:solidFill>
              <a:srgbClr val="0A2E7F"/>
            </a:solidFill>
            <a:prstDash val="solid"/>
            <a:headEnd type="none" len="sm" w="sm"/>
            <a:tailEnd type="none" len="sm" w="sm"/>
          </a:ln>
        </p:spPr>
      </p:sp>
      <p:grpSp>
        <p:nvGrpSpPr>
          <p:cNvPr name="Group 8" id="8"/>
          <p:cNvGrpSpPr/>
          <p:nvPr/>
        </p:nvGrpSpPr>
        <p:grpSpPr>
          <a:xfrm rot="0">
            <a:off x="6908615" y="6205397"/>
            <a:ext cx="10498909" cy="3613216"/>
            <a:chOff x="0" y="0"/>
            <a:chExt cx="14302208" cy="4922128"/>
          </a:xfrm>
        </p:grpSpPr>
        <p:sp>
          <p:nvSpPr>
            <p:cNvPr name="Freeform 9" id="9"/>
            <p:cNvSpPr/>
            <p:nvPr/>
          </p:nvSpPr>
          <p:spPr>
            <a:xfrm flipH="false" flipV="false" rot="0">
              <a:off x="31750" y="31750"/>
              <a:ext cx="14238708" cy="4858627"/>
            </a:xfrm>
            <a:custGeom>
              <a:avLst/>
              <a:gdLst/>
              <a:ahLst/>
              <a:cxnLst/>
              <a:rect r="r" b="b" t="t" l="l"/>
              <a:pathLst>
                <a:path h="4858627" w="14238708">
                  <a:moveTo>
                    <a:pt x="14145997" y="4858627"/>
                  </a:moveTo>
                  <a:lnTo>
                    <a:pt x="92710" y="4858627"/>
                  </a:lnTo>
                  <a:cubicBezTo>
                    <a:pt x="41910" y="4858627"/>
                    <a:pt x="0" y="4816718"/>
                    <a:pt x="0" y="4765918"/>
                  </a:cubicBezTo>
                  <a:lnTo>
                    <a:pt x="0" y="92710"/>
                  </a:lnTo>
                  <a:cubicBezTo>
                    <a:pt x="0" y="41910"/>
                    <a:pt x="41910" y="0"/>
                    <a:pt x="92710" y="0"/>
                  </a:cubicBezTo>
                  <a:lnTo>
                    <a:pt x="14144727" y="0"/>
                  </a:lnTo>
                  <a:cubicBezTo>
                    <a:pt x="14195527" y="0"/>
                    <a:pt x="14237438" y="41910"/>
                    <a:pt x="14237438" y="92710"/>
                  </a:cubicBezTo>
                  <a:lnTo>
                    <a:pt x="14237438" y="4764648"/>
                  </a:lnTo>
                  <a:cubicBezTo>
                    <a:pt x="14238708" y="4816718"/>
                    <a:pt x="14196797" y="4858627"/>
                    <a:pt x="14145997" y="4858627"/>
                  </a:cubicBezTo>
                  <a:close/>
                </a:path>
              </a:pathLst>
            </a:custGeom>
            <a:solidFill>
              <a:srgbClr val="FFFFFF"/>
            </a:solidFill>
          </p:spPr>
        </p:sp>
        <p:sp>
          <p:nvSpPr>
            <p:cNvPr name="Freeform 10" id="10"/>
            <p:cNvSpPr/>
            <p:nvPr/>
          </p:nvSpPr>
          <p:spPr>
            <a:xfrm flipH="false" flipV="false" rot="0">
              <a:off x="0" y="0"/>
              <a:ext cx="14302208" cy="4922128"/>
            </a:xfrm>
            <a:custGeom>
              <a:avLst/>
              <a:gdLst/>
              <a:ahLst/>
              <a:cxnLst/>
              <a:rect r="r" b="b" t="t" l="l"/>
              <a:pathLst>
                <a:path h="4922128" w="14302208">
                  <a:moveTo>
                    <a:pt x="14177747" y="59690"/>
                  </a:moveTo>
                  <a:cubicBezTo>
                    <a:pt x="14213308" y="59690"/>
                    <a:pt x="14242518" y="88900"/>
                    <a:pt x="14242518" y="124460"/>
                  </a:cubicBezTo>
                  <a:lnTo>
                    <a:pt x="14242518" y="4797668"/>
                  </a:lnTo>
                  <a:cubicBezTo>
                    <a:pt x="14242518" y="4833228"/>
                    <a:pt x="14213308" y="4862438"/>
                    <a:pt x="14177747" y="4862438"/>
                  </a:cubicBezTo>
                  <a:lnTo>
                    <a:pt x="124460" y="4862438"/>
                  </a:lnTo>
                  <a:cubicBezTo>
                    <a:pt x="88900" y="4862438"/>
                    <a:pt x="59690" y="4833228"/>
                    <a:pt x="59690" y="4797668"/>
                  </a:cubicBezTo>
                  <a:lnTo>
                    <a:pt x="59690" y="124460"/>
                  </a:lnTo>
                  <a:cubicBezTo>
                    <a:pt x="59690" y="88900"/>
                    <a:pt x="88900" y="59690"/>
                    <a:pt x="124460" y="59690"/>
                  </a:cubicBezTo>
                  <a:lnTo>
                    <a:pt x="14177749" y="59690"/>
                  </a:lnTo>
                  <a:moveTo>
                    <a:pt x="14177749" y="0"/>
                  </a:moveTo>
                  <a:lnTo>
                    <a:pt x="124460" y="0"/>
                  </a:lnTo>
                  <a:cubicBezTo>
                    <a:pt x="55880" y="0"/>
                    <a:pt x="0" y="55880"/>
                    <a:pt x="0" y="124460"/>
                  </a:cubicBezTo>
                  <a:lnTo>
                    <a:pt x="0" y="4797668"/>
                  </a:lnTo>
                  <a:cubicBezTo>
                    <a:pt x="0" y="4866248"/>
                    <a:pt x="55880" y="4922128"/>
                    <a:pt x="124460" y="4922128"/>
                  </a:cubicBezTo>
                  <a:lnTo>
                    <a:pt x="14177749" y="4922128"/>
                  </a:lnTo>
                  <a:cubicBezTo>
                    <a:pt x="14246327" y="4922128"/>
                    <a:pt x="14302208" y="4866248"/>
                    <a:pt x="14302208" y="4797668"/>
                  </a:cubicBezTo>
                  <a:lnTo>
                    <a:pt x="14302208" y="124460"/>
                  </a:lnTo>
                  <a:cubicBezTo>
                    <a:pt x="14302208" y="55880"/>
                    <a:pt x="14246327" y="0"/>
                    <a:pt x="14177749" y="0"/>
                  </a:cubicBezTo>
                  <a:close/>
                </a:path>
              </a:pathLst>
            </a:custGeom>
            <a:solidFill>
              <a:srgbClr val="0A2E7F"/>
            </a:solidFill>
          </p:spPr>
        </p:sp>
      </p:grpSp>
      <p:grpSp>
        <p:nvGrpSpPr>
          <p:cNvPr name="Group 11" id="11"/>
          <p:cNvGrpSpPr/>
          <p:nvPr/>
        </p:nvGrpSpPr>
        <p:grpSpPr>
          <a:xfrm rot="0">
            <a:off x="1212313" y="1281139"/>
            <a:ext cx="661028" cy="183818"/>
            <a:chOff x="0" y="0"/>
            <a:chExt cx="881370" cy="245090"/>
          </a:xfrm>
        </p:grpSpPr>
        <p:grpSp>
          <p:nvGrpSpPr>
            <p:cNvPr name="Group 12" id="12"/>
            <p:cNvGrpSpPr/>
            <p:nvPr/>
          </p:nvGrpSpPr>
          <p:grpSpPr>
            <a:xfrm rot="0">
              <a:off x="0"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318439"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636280"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21" id="21"/>
          <p:cNvSpPr/>
          <p:nvPr/>
        </p:nvSpPr>
        <p:spPr>
          <a:xfrm flipH="false" flipV="false" rot="0">
            <a:off x="1472231" y="3530062"/>
            <a:ext cx="4750886" cy="5484021"/>
          </a:xfrm>
          <a:custGeom>
            <a:avLst/>
            <a:gdLst/>
            <a:ahLst/>
            <a:cxnLst/>
            <a:rect r="r" b="b" t="t" l="l"/>
            <a:pathLst>
              <a:path h="5484021" w="4750886">
                <a:moveTo>
                  <a:pt x="0" y="0"/>
                </a:moveTo>
                <a:lnTo>
                  <a:pt x="4750887" y="0"/>
                </a:lnTo>
                <a:lnTo>
                  <a:pt x="4750887" y="5484021"/>
                </a:lnTo>
                <a:lnTo>
                  <a:pt x="0" y="5484021"/>
                </a:lnTo>
                <a:lnTo>
                  <a:pt x="0" y="0"/>
                </a:lnTo>
                <a:close/>
              </a:path>
            </a:pathLst>
          </a:custGeom>
          <a:blipFill>
            <a:blip r:embed="rId4">
              <a:extLst>
                <a:ext uri="{96DAC541-7B7A-43D3-8B79-37D633B846F1}">
                  <asvg:svgBlip xmlns:asvg="http://schemas.microsoft.com/office/drawing/2016/SVG/main" r:embed="rId5"/>
                </a:ext>
              </a:extLst>
            </a:blip>
            <a:stretch>
              <a:fillRect l="0" t="0" r="-14592" b="0"/>
            </a:stretch>
          </a:blipFill>
        </p:spPr>
      </p:sp>
      <p:grpSp>
        <p:nvGrpSpPr>
          <p:cNvPr name="Group 22" id="22"/>
          <p:cNvGrpSpPr>
            <a:grpSpLocks noChangeAspect="true"/>
          </p:cNvGrpSpPr>
          <p:nvPr/>
        </p:nvGrpSpPr>
        <p:grpSpPr>
          <a:xfrm rot="0">
            <a:off x="2067763" y="4708591"/>
            <a:ext cx="3569306" cy="3569292"/>
            <a:chOff x="0" y="0"/>
            <a:chExt cx="6350025" cy="6350000"/>
          </a:xfrm>
        </p:grpSpPr>
        <p:sp>
          <p:nvSpPr>
            <p:cNvPr name="Freeform 23" id="23"/>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6"/>
              <a:stretch>
                <a:fillRect l="0" t="-16666" r="0" b="-16666"/>
              </a:stretch>
            </a:blipFill>
          </p:spPr>
        </p:sp>
      </p:grpSp>
      <p:sp>
        <p:nvSpPr>
          <p:cNvPr name="Freeform 24" id="24"/>
          <p:cNvSpPr/>
          <p:nvPr/>
        </p:nvSpPr>
        <p:spPr>
          <a:xfrm flipH="false" flipV="false" rot="-646527">
            <a:off x="1499365" y="4044598"/>
            <a:ext cx="958610" cy="946410"/>
          </a:xfrm>
          <a:custGeom>
            <a:avLst/>
            <a:gdLst/>
            <a:ahLst/>
            <a:cxnLst/>
            <a:rect r="r" b="b" t="t" l="l"/>
            <a:pathLst>
              <a:path h="946410" w="958610">
                <a:moveTo>
                  <a:pt x="0" y="0"/>
                </a:moveTo>
                <a:lnTo>
                  <a:pt x="958610" y="0"/>
                </a:lnTo>
                <a:lnTo>
                  <a:pt x="958610" y="946410"/>
                </a:lnTo>
                <a:lnTo>
                  <a:pt x="0" y="94641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6406531">
            <a:off x="827855" y="8069014"/>
            <a:ext cx="1288753" cy="2378571"/>
          </a:xfrm>
          <a:custGeom>
            <a:avLst/>
            <a:gdLst/>
            <a:ahLst/>
            <a:cxnLst/>
            <a:rect r="r" b="b" t="t" l="l"/>
            <a:pathLst>
              <a:path h="2378571" w="1288753">
                <a:moveTo>
                  <a:pt x="0" y="0"/>
                </a:moveTo>
                <a:lnTo>
                  <a:pt x="1288753" y="0"/>
                </a:lnTo>
                <a:lnTo>
                  <a:pt x="1288753" y="2378572"/>
                </a:lnTo>
                <a:lnTo>
                  <a:pt x="0" y="23785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6" id="26"/>
          <p:cNvSpPr txBox="true"/>
          <p:nvPr/>
        </p:nvSpPr>
        <p:spPr>
          <a:xfrm rot="0">
            <a:off x="1518203" y="1749886"/>
            <a:ext cx="4606058" cy="1536066"/>
          </a:xfrm>
          <a:prstGeom prst="rect">
            <a:avLst/>
          </a:prstGeom>
        </p:spPr>
        <p:txBody>
          <a:bodyPr anchor="t" rtlCol="false" tIns="0" lIns="0" bIns="0" rIns="0">
            <a:spAutoFit/>
          </a:bodyPr>
          <a:lstStyle/>
          <a:p>
            <a:pPr>
              <a:lnSpc>
                <a:spcPts val="6159"/>
              </a:lnSpc>
              <a:spcBef>
                <a:spcPct val="0"/>
              </a:spcBef>
            </a:pPr>
            <a:r>
              <a:rPr lang="en-US" sz="4399">
                <a:solidFill>
                  <a:srgbClr val="F4AB19"/>
                </a:solidFill>
                <a:latin typeface="Fredoka One"/>
              </a:rPr>
              <a:t>ACTIVE MEMBERSHIP 101</a:t>
            </a:r>
          </a:p>
        </p:txBody>
      </p:sp>
      <p:sp>
        <p:nvSpPr>
          <p:cNvPr name="TextBox 27" id="27"/>
          <p:cNvSpPr txBox="true"/>
          <p:nvPr/>
        </p:nvSpPr>
        <p:spPr>
          <a:xfrm rot="0">
            <a:off x="7223799" y="7868711"/>
            <a:ext cx="9868541" cy="1386459"/>
          </a:xfrm>
          <a:prstGeom prst="rect">
            <a:avLst/>
          </a:prstGeom>
        </p:spPr>
        <p:txBody>
          <a:bodyPr anchor="t" rtlCol="false" tIns="0" lIns="0" bIns="0" rIns="0">
            <a:spAutoFit/>
          </a:bodyPr>
          <a:lstStyle/>
          <a:p>
            <a:pPr algn="ctr">
              <a:lnSpc>
                <a:spcPts val="3647"/>
              </a:lnSpc>
            </a:pPr>
            <a:r>
              <a:rPr lang="en-US" sz="3199">
                <a:solidFill>
                  <a:srgbClr val="226ADD"/>
                </a:solidFill>
                <a:latin typeface="DM Sans Bold"/>
              </a:rPr>
              <a:t>Check out the Awards &amp; Recognition tab on </a:t>
            </a:r>
            <a:r>
              <a:rPr lang="en-US" sz="3199" u="sng">
                <a:solidFill>
                  <a:srgbClr val="226ADD"/>
                </a:solidFill>
                <a:latin typeface="DM Sans Bold"/>
                <a:hlinkClick r:id="rId11" tooltip="https://www.fbla-pbl.org"/>
              </a:rPr>
              <a:t>www.fbla-pbl.org</a:t>
            </a:r>
            <a:r>
              <a:rPr lang="en-US" sz="3199">
                <a:solidFill>
                  <a:srgbClr val="226ADD"/>
                </a:solidFill>
                <a:latin typeface="DM Sans Bold"/>
              </a:rPr>
              <a:t> for more information on scholarship opportunities through FBLA.</a:t>
            </a:r>
          </a:p>
        </p:txBody>
      </p:sp>
      <p:sp>
        <p:nvSpPr>
          <p:cNvPr name="TextBox 28" id="28"/>
          <p:cNvSpPr txBox="true"/>
          <p:nvPr/>
        </p:nvSpPr>
        <p:spPr>
          <a:xfrm rot="0">
            <a:off x="8112249" y="6683117"/>
            <a:ext cx="8091641" cy="755016"/>
          </a:xfrm>
          <a:prstGeom prst="rect">
            <a:avLst/>
          </a:prstGeom>
        </p:spPr>
        <p:txBody>
          <a:bodyPr anchor="t" rtlCol="false" tIns="0" lIns="0" bIns="0" rIns="0">
            <a:spAutoFit/>
          </a:bodyPr>
          <a:lstStyle/>
          <a:p>
            <a:pPr algn="ctr">
              <a:lnSpc>
                <a:spcPts val="6159"/>
              </a:lnSpc>
            </a:pPr>
            <a:r>
              <a:rPr lang="en-US" sz="4399">
                <a:solidFill>
                  <a:srgbClr val="0A2E7F"/>
                </a:solidFill>
                <a:latin typeface="Fredoka One"/>
              </a:rPr>
              <a:t>SCHOLARSHIPS</a:t>
            </a:r>
          </a:p>
        </p:txBody>
      </p:sp>
      <p:grpSp>
        <p:nvGrpSpPr>
          <p:cNvPr name="Group 29" id="29"/>
          <p:cNvGrpSpPr/>
          <p:nvPr/>
        </p:nvGrpSpPr>
        <p:grpSpPr>
          <a:xfrm rot="0">
            <a:off x="6908615" y="1084888"/>
            <a:ext cx="5096441" cy="4583102"/>
            <a:chOff x="0" y="0"/>
            <a:chExt cx="6795255" cy="6110803"/>
          </a:xfrm>
        </p:grpSpPr>
        <p:grpSp>
          <p:nvGrpSpPr>
            <p:cNvPr name="Group 30" id="30"/>
            <p:cNvGrpSpPr/>
            <p:nvPr/>
          </p:nvGrpSpPr>
          <p:grpSpPr>
            <a:xfrm rot="0">
              <a:off x="0" y="0"/>
              <a:ext cx="6795255" cy="6110803"/>
              <a:chOff x="0" y="0"/>
              <a:chExt cx="6942660" cy="6243361"/>
            </a:xfrm>
          </p:grpSpPr>
          <p:sp>
            <p:nvSpPr>
              <p:cNvPr name="Freeform 31" id="31"/>
              <p:cNvSpPr/>
              <p:nvPr/>
            </p:nvSpPr>
            <p:spPr>
              <a:xfrm flipH="false" flipV="false" rot="0">
                <a:off x="31750" y="31750"/>
                <a:ext cx="6879161" cy="6179861"/>
              </a:xfrm>
              <a:custGeom>
                <a:avLst/>
                <a:gdLst/>
                <a:ahLst/>
                <a:cxnLst/>
                <a:rect r="r" b="b" t="t" l="l"/>
                <a:pathLst>
                  <a:path h="6179861" w="6879161">
                    <a:moveTo>
                      <a:pt x="6786450" y="6179861"/>
                    </a:moveTo>
                    <a:lnTo>
                      <a:pt x="92710" y="6179861"/>
                    </a:lnTo>
                    <a:cubicBezTo>
                      <a:pt x="41910" y="6179861"/>
                      <a:pt x="0" y="6137951"/>
                      <a:pt x="0" y="6087151"/>
                    </a:cubicBezTo>
                    <a:lnTo>
                      <a:pt x="0" y="92710"/>
                    </a:lnTo>
                    <a:cubicBezTo>
                      <a:pt x="0" y="41910"/>
                      <a:pt x="41910" y="0"/>
                      <a:pt x="92710" y="0"/>
                    </a:cubicBezTo>
                    <a:lnTo>
                      <a:pt x="6785180" y="0"/>
                    </a:lnTo>
                    <a:cubicBezTo>
                      <a:pt x="6835980" y="0"/>
                      <a:pt x="6877890" y="41910"/>
                      <a:pt x="6877890" y="92710"/>
                    </a:cubicBezTo>
                    <a:lnTo>
                      <a:pt x="6877890" y="6085881"/>
                    </a:lnTo>
                    <a:cubicBezTo>
                      <a:pt x="6879161" y="6137951"/>
                      <a:pt x="6837250" y="6179861"/>
                      <a:pt x="6786450" y="6179861"/>
                    </a:cubicBezTo>
                    <a:close/>
                  </a:path>
                </a:pathLst>
              </a:custGeom>
              <a:solidFill>
                <a:srgbClr val="FFFFFF"/>
              </a:solidFill>
            </p:spPr>
          </p:sp>
          <p:sp>
            <p:nvSpPr>
              <p:cNvPr name="Freeform 32" id="32"/>
              <p:cNvSpPr/>
              <p:nvPr/>
            </p:nvSpPr>
            <p:spPr>
              <a:xfrm flipH="false" flipV="false" rot="0">
                <a:off x="0" y="0"/>
                <a:ext cx="6942661" cy="6243361"/>
              </a:xfrm>
              <a:custGeom>
                <a:avLst/>
                <a:gdLst/>
                <a:ahLst/>
                <a:cxnLst/>
                <a:rect r="r" b="b" t="t" l="l"/>
                <a:pathLst>
                  <a:path h="6243361" w="6942661">
                    <a:moveTo>
                      <a:pt x="6818200" y="59690"/>
                    </a:moveTo>
                    <a:cubicBezTo>
                      <a:pt x="6853761" y="59690"/>
                      <a:pt x="6882971" y="88900"/>
                      <a:pt x="6882971" y="124460"/>
                    </a:cubicBezTo>
                    <a:lnTo>
                      <a:pt x="6882971" y="6118901"/>
                    </a:lnTo>
                    <a:cubicBezTo>
                      <a:pt x="6882971" y="6154461"/>
                      <a:pt x="6853761" y="6183671"/>
                      <a:pt x="6818200" y="6183671"/>
                    </a:cubicBezTo>
                    <a:lnTo>
                      <a:pt x="124460" y="6183671"/>
                    </a:lnTo>
                    <a:cubicBezTo>
                      <a:pt x="88900" y="6183671"/>
                      <a:pt x="59690" y="6154461"/>
                      <a:pt x="59690" y="6118901"/>
                    </a:cubicBezTo>
                    <a:lnTo>
                      <a:pt x="59690" y="124460"/>
                    </a:lnTo>
                    <a:cubicBezTo>
                      <a:pt x="59690" y="88900"/>
                      <a:pt x="88900" y="59690"/>
                      <a:pt x="124460" y="59690"/>
                    </a:cubicBezTo>
                    <a:lnTo>
                      <a:pt x="6818201" y="59690"/>
                    </a:lnTo>
                    <a:moveTo>
                      <a:pt x="6818201" y="0"/>
                    </a:moveTo>
                    <a:lnTo>
                      <a:pt x="124460" y="0"/>
                    </a:lnTo>
                    <a:cubicBezTo>
                      <a:pt x="55880" y="0"/>
                      <a:pt x="0" y="55880"/>
                      <a:pt x="0" y="124460"/>
                    </a:cubicBezTo>
                    <a:lnTo>
                      <a:pt x="0" y="6118901"/>
                    </a:lnTo>
                    <a:cubicBezTo>
                      <a:pt x="0" y="6187481"/>
                      <a:pt x="55880" y="6243361"/>
                      <a:pt x="124460" y="6243361"/>
                    </a:cubicBezTo>
                    <a:lnTo>
                      <a:pt x="6818201" y="6243361"/>
                    </a:lnTo>
                    <a:cubicBezTo>
                      <a:pt x="6886780" y="6243361"/>
                      <a:pt x="6942661" y="6187481"/>
                      <a:pt x="6942661" y="6118901"/>
                    </a:cubicBezTo>
                    <a:lnTo>
                      <a:pt x="6942661" y="124460"/>
                    </a:lnTo>
                    <a:cubicBezTo>
                      <a:pt x="6942661" y="55880"/>
                      <a:pt x="6886780" y="0"/>
                      <a:pt x="6818201" y="0"/>
                    </a:cubicBezTo>
                    <a:close/>
                  </a:path>
                </a:pathLst>
              </a:custGeom>
              <a:solidFill>
                <a:srgbClr val="0A2E7F"/>
              </a:solidFill>
            </p:spPr>
          </p:sp>
        </p:grpSp>
        <p:sp>
          <p:nvSpPr>
            <p:cNvPr name="TextBox 33" id="33"/>
            <p:cNvSpPr txBox="true"/>
            <p:nvPr/>
          </p:nvSpPr>
          <p:spPr>
            <a:xfrm rot="0">
              <a:off x="365505" y="258189"/>
              <a:ext cx="6152256" cy="764118"/>
            </a:xfrm>
            <a:prstGeom prst="rect">
              <a:avLst/>
            </a:prstGeom>
          </p:spPr>
          <p:txBody>
            <a:bodyPr anchor="t" rtlCol="false" tIns="0" lIns="0" bIns="0" rIns="0">
              <a:spAutoFit/>
            </a:bodyPr>
            <a:lstStyle/>
            <a:p>
              <a:pPr algn="ctr">
                <a:lnSpc>
                  <a:spcPts val="4899"/>
                </a:lnSpc>
              </a:pPr>
              <a:r>
                <a:rPr lang="en-US" sz="3499">
                  <a:solidFill>
                    <a:srgbClr val="0A2E7F"/>
                  </a:solidFill>
                  <a:latin typeface="Fredoka One"/>
                </a:rPr>
                <a:t>FBLA SCHOLARSHIPS</a:t>
              </a:r>
            </a:p>
          </p:txBody>
        </p:sp>
        <p:sp>
          <p:nvSpPr>
            <p:cNvPr name="TextBox 34" id="34"/>
            <p:cNvSpPr txBox="true"/>
            <p:nvPr/>
          </p:nvSpPr>
          <p:spPr>
            <a:xfrm rot="0">
              <a:off x="277493" y="1157529"/>
              <a:ext cx="6240269" cy="4669505"/>
            </a:xfrm>
            <a:prstGeom prst="rect">
              <a:avLst/>
            </a:prstGeom>
          </p:spPr>
          <p:txBody>
            <a:bodyPr anchor="t" rtlCol="false" tIns="0" lIns="0" bIns="0" rIns="0">
              <a:spAutoFit/>
            </a:bodyPr>
            <a:lstStyle/>
            <a:p>
              <a:pPr marL="430920" indent="-215460" lvl="1">
                <a:lnSpc>
                  <a:spcPts val="2794"/>
                </a:lnSpc>
                <a:buFont typeface="Arial"/>
                <a:buChar char="•"/>
              </a:pPr>
              <a:r>
                <a:rPr lang="en-US" sz="1995">
                  <a:solidFill>
                    <a:srgbClr val="226ADD"/>
                  </a:solidFill>
                  <a:latin typeface="DM Sans Bold"/>
                </a:rPr>
                <a:t>Dressed to Impress Scholarship</a:t>
              </a:r>
            </a:p>
            <a:p>
              <a:pPr>
                <a:lnSpc>
                  <a:spcPts val="2794"/>
                </a:lnSpc>
              </a:pPr>
            </a:p>
            <a:p>
              <a:pPr marL="430920" indent="-215460" lvl="1">
                <a:lnSpc>
                  <a:spcPts val="2794"/>
                </a:lnSpc>
                <a:buFont typeface="Arial"/>
                <a:buChar char="•"/>
              </a:pPr>
              <a:r>
                <a:rPr lang="en-US" sz="1995">
                  <a:solidFill>
                    <a:srgbClr val="226ADD"/>
                  </a:solidFill>
                  <a:latin typeface="DM Sans Bold"/>
                </a:rPr>
                <a:t>National Leadership Conference Scholarship</a:t>
              </a:r>
            </a:p>
            <a:p>
              <a:pPr>
                <a:lnSpc>
                  <a:spcPts val="2794"/>
                </a:lnSpc>
              </a:pPr>
            </a:p>
            <a:p>
              <a:pPr marL="430920" indent="-215460" lvl="1">
                <a:lnSpc>
                  <a:spcPts val="2794"/>
                </a:lnSpc>
                <a:buFont typeface="Arial"/>
                <a:buChar char="•"/>
              </a:pPr>
              <a:r>
                <a:rPr lang="en-US" sz="1995">
                  <a:solidFill>
                    <a:srgbClr val="226ADD"/>
                  </a:solidFill>
                  <a:latin typeface="DM Sans Bold"/>
                </a:rPr>
                <a:t>Distinguished Business Leader Scholarship</a:t>
              </a:r>
              <a:r>
                <a:rPr lang="en-US" sz="1995">
                  <a:solidFill>
                    <a:srgbClr val="226ADD"/>
                  </a:solidFill>
                  <a:latin typeface="DM Sans Bold"/>
                </a:rPr>
                <a:t> </a:t>
              </a:r>
            </a:p>
            <a:p>
              <a:pPr>
                <a:lnSpc>
                  <a:spcPts val="2794"/>
                </a:lnSpc>
              </a:pPr>
            </a:p>
            <a:p>
              <a:pPr marL="430920" indent="-215460" lvl="1">
                <a:lnSpc>
                  <a:spcPts val="2794"/>
                </a:lnSpc>
                <a:buFont typeface="Arial"/>
                <a:buChar char="•"/>
              </a:pPr>
              <a:r>
                <a:rPr lang="en-US" sz="1995">
                  <a:solidFill>
                    <a:srgbClr val="226ADD"/>
                  </a:solidFill>
                  <a:latin typeface="DM Sans Bold"/>
                </a:rPr>
                <a:t>Alabama FBLA District Foundation Scholarship</a:t>
              </a:r>
            </a:p>
          </p:txBody>
        </p:sp>
      </p:grpSp>
      <p:grpSp>
        <p:nvGrpSpPr>
          <p:cNvPr name="Group 35" id="35"/>
          <p:cNvGrpSpPr/>
          <p:nvPr/>
        </p:nvGrpSpPr>
        <p:grpSpPr>
          <a:xfrm rot="0">
            <a:off x="12233657" y="1094413"/>
            <a:ext cx="5096441" cy="4573577"/>
            <a:chOff x="0" y="0"/>
            <a:chExt cx="6942660" cy="6230385"/>
          </a:xfrm>
        </p:grpSpPr>
        <p:sp>
          <p:nvSpPr>
            <p:cNvPr name="Freeform 36" id="36"/>
            <p:cNvSpPr/>
            <p:nvPr/>
          </p:nvSpPr>
          <p:spPr>
            <a:xfrm flipH="false" flipV="false" rot="0">
              <a:off x="31750" y="31750"/>
              <a:ext cx="6879161" cy="6166885"/>
            </a:xfrm>
            <a:custGeom>
              <a:avLst/>
              <a:gdLst/>
              <a:ahLst/>
              <a:cxnLst/>
              <a:rect r="r" b="b" t="t" l="l"/>
              <a:pathLst>
                <a:path h="6166885" w="6879161">
                  <a:moveTo>
                    <a:pt x="6786450" y="6166885"/>
                  </a:moveTo>
                  <a:lnTo>
                    <a:pt x="92710" y="6166885"/>
                  </a:lnTo>
                  <a:cubicBezTo>
                    <a:pt x="41910" y="6166885"/>
                    <a:pt x="0" y="6124975"/>
                    <a:pt x="0" y="6074175"/>
                  </a:cubicBezTo>
                  <a:lnTo>
                    <a:pt x="0" y="92710"/>
                  </a:lnTo>
                  <a:cubicBezTo>
                    <a:pt x="0" y="41910"/>
                    <a:pt x="41910" y="0"/>
                    <a:pt x="92710" y="0"/>
                  </a:cubicBezTo>
                  <a:lnTo>
                    <a:pt x="6785180" y="0"/>
                  </a:lnTo>
                  <a:cubicBezTo>
                    <a:pt x="6835980" y="0"/>
                    <a:pt x="6877890" y="41910"/>
                    <a:pt x="6877890" y="92710"/>
                  </a:cubicBezTo>
                  <a:lnTo>
                    <a:pt x="6877890" y="6072905"/>
                  </a:lnTo>
                  <a:cubicBezTo>
                    <a:pt x="6879161" y="6124975"/>
                    <a:pt x="6837250" y="6166885"/>
                    <a:pt x="6786450" y="6166885"/>
                  </a:cubicBezTo>
                  <a:close/>
                </a:path>
              </a:pathLst>
            </a:custGeom>
            <a:solidFill>
              <a:srgbClr val="FFFFFF"/>
            </a:solidFill>
          </p:spPr>
        </p:sp>
        <p:sp>
          <p:nvSpPr>
            <p:cNvPr name="Freeform 37" id="37"/>
            <p:cNvSpPr/>
            <p:nvPr/>
          </p:nvSpPr>
          <p:spPr>
            <a:xfrm flipH="false" flipV="false" rot="0">
              <a:off x="0" y="0"/>
              <a:ext cx="6942661" cy="6230386"/>
            </a:xfrm>
            <a:custGeom>
              <a:avLst/>
              <a:gdLst/>
              <a:ahLst/>
              <a:cxnLst/>
              <a:rect r="r" b="b" t="t" l="l"/>
              <a:pathLst>
                <a:path h="6230386" w="6942661">
                  <a:moveTo>
                    <a:pt x="6818200" y="59690"/>
                  </a:moveTo>
                  <a:cubicBezTo>
                    <a:pt x="6853761" y="59690"/>
                    <a:pt x="6882971" y="88900"/>
                    <a:pt x="6882971" y="124460"/>
                  </a:cubicBezTo>
                  <a:lnTo>
                    <a:pt x="6882971" y="6105925"/>
                  </a:lnTo>
                  <a:cubicBezTo>
                    <a:pt x="6882971" y="6141486"/>
                    <a:pt x="6853761" y="6170695"/>
                    <a:pt x="6818200" y="6170695"/>
                  </a:cubicBezTo>
                  <a:lnTo>
                    <a:pt x="124460" y="6170695"/>
                  </a:lnTo>
                  <a:cubicBezTo>
                    <a:pt x="88900" y="6170695"/>
                    <a:pt x="59690" y="6141486"/>
                    <a:pt x="59690" y="6105925"/>
                  </a:cubicBezTo>
                  <a:lnTo>
                    <a:pt x="59690" y="124460"/>
                  </a:lnTo>
                  <a:cubicBezTo>
                    <a:pt x="59690" y="88900"/>
                    <a:pt x="88900" y="59690"/>
                    <a:pt x="124460" y="59690"/>
                  </a:cubicBezTo>
                  <a:lnTo>
                    <a:pt x="6818201" y="59690"/>
                  </a:lnTo>
                  <a:moveTo>
                    <a:pt x="6818201" y="0"/>
                  </a:moveTo>
                  <a:lnTo>
                    <a:pt x="124460" y="0"/>
                  </a:lnTo>
                  <a:cubicBezTo>
                    <a:pt x="55880" y="0"/>
                    <a:pt x="0" y="55880"/>
                    <a:pt x="0" y="124460"/>
                  </a:cubicBezTo>
                  <a:lnTo>
                    <a:pt x="0" y="6105925"/>
                  </a:lnTo>
                  <a:cubicBezTo>
                    <a:pt x="0" y="6174505"/>
                    <a:pt x="55880" y="6230386"/>
                    <a:pt x="124460" y="6230386"/>
                  </a:cubicBezTo>
                  <a:lnTo>
                    <a:pt x="6818201" y="6230386"/>
                  </a:lnTo>
                  <a:cubicBezTo>
                    <a:pt x="6886780" y="6230386"/>
                    <a:pt x="6942661" y="6174505"/>
                    <a:pt x="6942661" y="6105925"/>
                  </a:cubicBezTo>
                  <a:lnTo>
                    <a:pt x="6942661" y="124460"/>
                  </a:lnTo>
                  <a:cubicBezTo>
                    <a:pt x="6942661" y="55880"/>
                    <a:pt x="6886780" y="0"/>
                    <a:pt x="6818201" y="0"/>
                  </a:cubicBezTo>
                  <a:close/>
                </a:path>
              </a:pathLst>
            </a:custGeom>
            <a:solidFill>
              <a:srgbClr val="0A2E7F"/>
            </a:solidFill>
          </p:spPr>
        </p:sp>
      </p:grpSp>
      <p:sp>
        <p:nvSpPr>
          <p:cNvPr name="Freeform 38" id="38"/>
          <p:cNvSpPr/>
          <p:nvPr/>
        </p:nvSpPr>
        <p:spPr>
          <a:xfrm flipH="false" flipV="false" rot="4306895">
            <a:off x="16226281" y="149695"/>
            <a:ext cx="2066038" cy="1758011"/>
          </a:xfrm>
          <a:custGeom>
            <a:avLst/>
            <a:gdLst/>
            <a:ahLst/>
            <a:cxnLst/>
            <a:rect r="r" b="b" t="t" l="l"/>
            <a:pathLst>
              <a:path h="1758011" w="2066038">
                <a:moveTo>
                  <a:pt x="0" y="0"/>
                </a:moveTo>
                <a:lnTo>
                  <a:pt x="2066038" y="0"/>
                </a:lnTo>
                <a:lnTo>
                  <a:pt x="2066038" y="1758010"/>
                </a:lnTo>
                <a:lnTo>
                  <a:pt x="0" y="175801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39" id="39"/>
          <p:cNvSpPr txBox="true"/>
          <p:nvPr/>
        </p:nvSpPr>
        <p:spPr>
          <a:xfrm rot="0">
            <a:off x="12474781" y="1223989"/>
            <a:ext cx="4614192" cy="1825626"/>
          </a:xfrm>
          <a:prstGeom prst="rect">
            <a:avLst/>
          </a:prstGeom>
        </p:spPr>
        <p:txBody>
          <a:bodyPr anchor="t" rtlCol="false" tIns="0" lIns="0" bIns="0" rIns="0">
            <a:spAutoFit/>
          </a:bodyPr>
          <a:lstStyle/>
          <a:p>
            <a:pPr algn="ctr">
              <a:lnSpc>
                <a:spcPts val="4899"/>
              </a:lnSpc>
            </a:pPr>
            <a:r>
              <a:rPr lang="en-US" sz="3499">
                <a:solidFill>
                  <a:srgbClr val="0A2E7F"/>
                </a:solidFill>
                <a:latin typeface="Fredoka One"/>
              </a:rPr>
              <a:t>PARTNER ORGANIZATION SCHOLARSHIPS</a:t>
            </a:r>
          </a:p>
        </p:txBody>
      </p:sp>
      <p:sp>
        <p:nvSpPr>
          <p:cNvPr name="TextBox 40" id="40"/>
          <p:cNvSpPr txBox="true"/>
          <p:nvPr/>
        </p:nvSpPr>
        <p:spPr>
          <a:xfrm rot="0">
            <a:off x="12362919" y="3153528"/>
            <a:ext cx="4680202" cy="2101954"/>
          </a:xfrm>
          <a:prstGeom prst="rect">
            <a:avLst/>
          </a:prstGeom>
        </p:spPr>
        <p:txBody>
          <a:bodyPr anchor="t" rtlCol="false" tIns="0" lIns="0" bIns="0" rIns="0">
            <a:spAutoFit/>
          </a:bodyPr>
          <a:lstStyle/>
          <a:p>
            <a:pPr marL="430920" indent="-215460" lvl="1">
              <a:lnSpc>
                <a:spcPts val="2794"/>
              </a:lnSpc>
              <a:buFont typeface="Arial"/>
              <a:buChar char="•"/>
            </a:pPr>
            <a:r>
              <a:rPr lang="en-US" sz="1995">
                <a:solidFill>
                  <a:srgbClr val="226ADD"/>
                </a:solidFill>
                <a:latin typeface="DM Sans Bold"/>
              </a:rPr>
              <a:t>Johnson &amp; Wales University</a:t>
            </a:r>
          </a:p>
          <a:p>
            <a:pPr>
              <a:lnSpc>
                <a:spcPts val="2794"/>
              </a:lnSpc>
            </a:pPr>
          </a:p>
          <a:p>
            <a:pPr marL="430920" indent="-215460" lvl="1">
              <a:lnSpc>
                <a:spcPts val="2794"/>
              </a:lnSpc>
              <a:buFont typeface="Arial"/>
              <a:buChar char="•"/>
            </a:pPr>
            <a:r>
              <a:rPr lang="en-US" sz="1995">
                <a:solidFill>
                  <a:srgbClr val="226ADD"/>
                </a:solidFill>
                <a:latin typeface="DM Sans Bold"/>
              </a:rPr>
              <a:t>Long Island University</a:t>
            </a:r>
          </a:p>
          <a:p>
            <a:pPr>
              <a:lnSpc>
                <a:spcPts val="2794"/>
              </a:lnSpc>
            </a:pPr>
          </a:p>
          <a:p>
            <a:pPr marL="430920" indent="-215460" lvl="1">
              <a:lnSpc>
                <a:spcPts val="2794"/>
              </a:lnSpc>
              <a:buFont typeface="Arial"/>
              <a:buChar char="•"/>
            </a:pPr>
            <a:r>
              <a:rPr lang="en-US" sz="1995">
                <a:solidFill>
                  <a:srgbClr val="226ADD"/>
                </a:solidFill>
                <a:latin typeface="DM Sans Bold"/>
              </a:rPr>
              <a:t>The</a:t>
            </a:r>
            <a:r>
              <a:rPr lang="en-US" sz="1995">
                <a:solidFill>
                  <a:srgbClr val="226ADD"/>
                </a:solidFill>
                <a:latin typeface="DM Sans Bold"/>
              </a:rPr>
              <a:t> National Technical Honor Society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AF8F8"/>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AF8F8"/>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0635610" cy="2273305"/>
          </a:xfrm>
        </p:grpSpPr>
        <p:grpSp>
          <p:nvGrpSpPr>
            <p:cNvPr name="Group 22" id="22"/>
            <p:cNvGrpSpPr/>
            <p:nvPr/>
          </p:nvGrpSpPr>
          <p:grpSpPr>
            <a:xfrm rot="0">
              <a:off x="0" y="0"/>
              <a:ext cx="20635610" cy="2273305"/>
              <a:chOff x="0" y="0"/>
              <a:chExt cx="21083246" cy="2322618"/>
            </a:xfrm>
          </p:grpSpPr>
          <p:sp>
            <p:nvSpPr>
              <p:cNvPr name="Freeform 23" id="23"/>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24" id="24"/>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5" id="25"/>
            <p:cNvGrpSpPr/>
            <p:nvPr/>
          </p:nvGrpSpPr>
          <p:grpSpPr>
            <a:xfrm rot="0">
              <a:off x="427057" y="341683"/>
              <a:ext cx="410536" cy="41053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960456" y="341683"/>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1492852" y="341683"/>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34" id="34"/>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5" id="35"/>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Bold"/>
                </a:rPr>
                <a:t>ACTIVE MEMBERSHIP 101</a:t>
              </a:r>
            </a:p>
          </p:txBody>
        </p:sp>
      </p:grpSp>
      <p:sp>
        <p:nvSpPr>
          <p:cNvPr name="Freeform 36" id="36"/>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8" id="38"/>
          <p:cNvGrpSpPr/>
          <p:nvPr/>
        </p:nvGrpSpPr>
        <p:grpSpPr>
          <a:xfrm rot="0">
            <a:off x="8209535" y="3301106"/>
            <a:ext cx="1107248" cy="307902"/>
            <a:chOff x="0" y="0"/>
            <a:chExt cx="1476331" cy="410536"/>
          </a:xfrm>
        </p:grpSpPr>
        <p:grpSp>
          <p:nvGrpSpPr>
            <p:cNvPr name="Group 39" id="39"/>
            <p:cNvGrpSpPr/>
            <p:nvPr/>
          </p:nvGrpSpPr>
          <p:grpSpPr>
            <a:xfrm rot="0">
              <a:off x="0" y="0"/>
              <a:ext cx="410536" cy="410536"/>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533399"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1065795"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48" id="48"/>
          <p:cNvSpPr txBox="true"/>
          <p:nvPr/>
        </p:nvSpPr>
        <p:spPr>
          <a:xfrm rot="0">
            <a:off x="1609106" y="4626373"/>
            <a:ext cx="7946862" cy="6177789"/>
          </a:xfrm>
          <a:prstGeom prst="rect">
            <a:avLst/>
          </a:prstGeom>
        </p:spPr>
        <p:txBody>
          <a:bodyPr anchor="t" rtlCol="false" tIns="0" lIns="0" bIns="0" rIns="0">
            <a:spAutoFit/>
          </a:bodyPr>
          <a:lstStyle/>
          <a:p>
            <a:pPr marL="567877" indent="-283938" lvl="1">
              <a:lnSpc>
                <a:spcPts val="4155"/>
              </a:lnSpc>
              <a:buFont typeface="Arial"/>
              <a:buChar char="•"/>
            </a:pPr>
            <a:r>
              <a:rPr lang="en-US" sz="2630">
                <a:solidFill>
                  <a:srgbClr val="226ADD"/>
                </a:solidFill>
                <a:latin typeface="DM Sans Bold"/>
              </a:rPr>
              <a:t>Run for chapter office!</a:t>
            </a:r>
          </a:p>
          <a:p>
            <a:pPr marL="567877" indent="-283938" lvl="1">
              <a:lnSpc>
                <a:spcPts val="4155"/>
              </a:lnSpc>
              <a:buFont typeface="Arial"/>
              <a:buChar char="•"/>
            </a:pPr>
            <a:r>
              <a:rPr lang="en-US" sz="2630">
                <a:solidFill>
                  <a:srgbClr val="226ADD"/>
                </a:solidFill>
                <a:latin typeface="DM Sans Bold"/>
              </a:rPr>
              <a:t>Engage in community service projects!</a:t>
            </a:r>
          </a:p>
          <a:p>
            <a:pPr marL="567877" indent="-283938" lvl="1">
              <a:lnSpc>
                <a:spcPts val="4155"/>
              </a:lnSpc>
              <a:buFont typeface="Arial"/>
              <a:buChar char="•"/>
            </a:pPr>
            <a:r>
              <a:rPr lang="en-US" sz="2630">
                <a:solidFill>
                  <a:srgbClr val="226ADD"/>
                </a:solidFill>
                <a:latin typeface="DM Sans Bold"/>
              </a:rPr>
              <a:t>Participate in FBLA Programs!</a:t>
            </a:r>
          </a:p>
          <a:p>
            <a:pPr marL="1049275" indent="-349758" lvl="2">
              <a:lnSpc>
                <a:spcPts val="3839"/>
              </a:lnSpc>
              <a:buFont typeface="Arial"/>
              <a:buChar char="⚬"/>
            </a:pPr>
            <a:r>
              <a:rPr lang="en-US" sz="2430">
                <a:solidFill>
                  <a:srgbClr val="226ADD"/>
                </a:solidFill>
                <a:latin typeface="DM Sans Bold Italics"/>
              </a:rPr>
              <a:t>Blueprint for Success, Champion Chapter, BAAs, etc.</a:t>
            </a:r>
          </a:p>
          <a:p>
            <a:pPr marL="567877" indent="-283938" lvl="1">
              <a:lnSpc>
                <a:spcPts val="4155"/>
              </a:lnSpc>
              <a:buFont typeface="Arial"/>
              <a:buChar char="•"/>
            </a:pPr>
            <a:r>
              <a:rPr lang="en-US" sz="2630">
                <a:solidFill>
                  <a:srgbClr val="226ADD"/>
                </a:solidFill>
                <a:latin typeface="DM Sans Bold"/>
              </a:rPr>
              <a:t>Volunteer within your chapter!</a:t>
            </a:r>
          </a:p>
          <a:p>
            <a:pPr marL="567877" indent="-283938" lvl="1">
              <a:lnSpc>
                <a:spcPts val="4155"/>
              </a:lnSpc>
              <a:buFont typeface="Arial"/>
              <a:buChar char="•"/>
            </a:pPr>
            <a:r>
              <a:rPr lang="en-US" sz="2630">
                <a:solidFill>
                  <a:srgbClr val="226ADD"/>
                </a:solidFill>
                <a:latin typeface="DM Sans Bold"/>
              </a:rPr>
              <a:t>Assist in creating the Program of Work!</a:t>
            </a:r>
          </a:p>
          <a:p>
            <a:pPr>
              <a:lnSpc>
                <a:spcPts val="4155"/>
              </a:lnSpc>
            </a:pPr>
          </a:p>
          <a:p>
            <a:pPr>
              <a:lnSpc>
                <a:spcPts val="4155"/>
              </a:lnSpc>
            </a:pPr>
          </a:p>
          <a:p>
            <a:pPr>
              <a:lnSpc>
                <a:spcPts val="4155"/>
              </a:lnSpc>
            </a:pPr>
          </a:p>
          <a:p>
            <a:pPr>
              <a:lnSpc>
                <a:spcPts val="4155"/>
              </a:lnSpc>
            </a:pPr>
          </a:p>
          <a:p>
            <a:pPr>
              <a:lnSpc>
                <a:spcPts val="4155"/>
              </a:lnSpc>
            </a:pPr>
          </a:p>
        </p:txBody>
      </p:sp>
      <p:sp>
        <p:nvSpPr>
          <p:cNvPr name="TextBox 49" id="49"/>
          <p:cNvSpPr txBox="true"/>
          <p:nvPr/>
        </p:nvSpPr>
        <p:spPr>
          <a:xfrm rot="0">
            <a:off x="1856363" y="4000367"/>
            <a:ext cx="7460420" cy="563880"/>
          </a:xfrm>
          <a:prstGeom prst="rect">
            <a:avLst/>
          </a:prstGeom>
        </p:spPr>
        <p:txBody>
          <a:bodyPr anchor="t" rtlCol="false" tIns="0" lIns="0" bIns="0" rIns="0">
            <a:spAutoFit/>
          </a:bodyPr>
          <a:lstStyle/>
          <a:p>
            <a:pPr algn="ctr">
              <a:lnSpc>
                <a:spcPts val="4620"/>
              </a:lnSpc>
            </a:pPr>
            <a:r>
              <a:rPr lang="en-US" sz="3300" spc="-29">
                <a:solidFill>
                  <a:srgbClr val="0A2E7F"/>
                </a:solidFill>
                <a:latin typeface="Fredoka One Bold"/>
              </a:rPr>
              <a:t>HOW TO BE AN ACTIVE MEMBER</a:t>
            </a:r>
          </a:p>
        </p:txBody>
      </p:sp>
      <p:sp>
        <p:nvSpPr>
          <p:cNvPr name="Freeform 50" id="50"/>
          <p:cNvSpPr/>
          <p:nvPr/>
        </p:nvSpPr>
        <p:spPr>
          <a:xfrm flipH="false" flipV="false" rot="0">
            <a:off x="11380751" y="3609008"/>
            <a:ext cx="4462487" cy="5151118"/>
          </a:xfrm>
          <a:custGeom>
            <a:avLst/>
            <a:gdLst/>
            <a:ahLst/>
            <a:cxnLst/>
            <a:rect r="r" b="b" t="t" l="l"/>
            <a:pathLst>
              <a:path h="5151118" w="4462487">
                <a:moveTo>
                  <a:pt x="0" y="0"/>
                </a:moveTo>
                <a:lnTo>
                  <a:pt x="4462488" y="0"/>
                </a:lnTo>
                <a:lnTo>
                  <a:pt x="4462488" y="5151118"/>
                </a:lnTo>
                <a:lnTo>
                  <a:pt x="0" y="5151118"/>
                </a:lnTo>
                <a:lnTo>
                  <a:pt x="0" y="0"/>
                </a:lnTo>
                <a:close/>
              </a:path>
            </a:pathLst>
          </a:custGeom>
          <a:blipFill>
            <a:blip r:embed="rId8">
              <a:extLst>
                <a:ext uri="{96DAC541-7B7A-43D3-8B79-37D633B846F1}">
                  <asvg:svgBlip xmlns:asvg="http://schemas.microsoft.com/office/drawing/2016/SVG/main" r:embed="rId9"/>
                </a:ext>
              </a:extLst>
            </a:blip>
            <a:stretch>
              <a:fillRect l="0" t="0" r="-14592" b="0"/>
            </a:stretch>
          </a:blipFill>
        </p:spPr>
      </p:sp>
      <p:grpSp>
        <p:nvGrpSpPr>
          <p:cNvPr name="Group 51" id="51"/>
          <p:cNvGrpSpPr>
            <a:grpSpLocks noChangeAspect="true"/>
          </p:cNvGrpSpPr>
          <p:nvPr/>
        </p:nvGrpSpPr>
        <p:grpSpPr>
          <a:xfrm rot="0">
            <a:off x="11940132" y="4715996"/>
            <a:ext cx="3352634" cy="3352621"/>
            <a:chOff x="0" y="0"/>
            <a:chExt cx="6350025" cy="6350000"/>
          </a:xfrm>
        </p:grpSpPr>
        <p:sp>
          <p:nvSpPr>
            <p:cNvPr name="Freeform 52" id="52"/>
            <p:cNvSpPr/>
            <p:nvPr/>
          </p:nvSpPr>
          <p:spPr>
            <a:xfrm flipH="false" flipV="false" rot="0">
              <a:off x="0" y="0"/>
              <a:ext cx="6350026" cy="6350000"/>
            </a:xfrm>
            <a:custGeom>
              <a:avLst/>
              <a:gdLst/>
              <a:ahLst/>
              <a:cxnLst/>
              <a:rect r="r" b="b" t="t" l="l"/>
              <a:pathLst>
                <a:path h="6350000" w="6350026">
                  <a:moveTo>
                    <a:pt x="0" y="0"/>
                  </a:moveTo>
                  <a:lnTo>
                    <a:pt x="6350026" y="0"/>
                  </a:lnTo>
                  <a:lnTo>
                    <a:pt x="6350026" y="6350000"/>
                  </a:lnTo>
                  <a:lnTo>
                    <a:pt x="0" y="6350000"/>
                  </a:lnTo>
                  <a:close/>
                </a:path>
              </a:pathLst>
            </a:custGeom>
            <a:blipFill>
              <a:blip r:embed="rId10"/>
              <a:stretch>
                <a:fillRect l="0" t="-85" r="0" b="-85"/>
              </a:stretch>
            </a:blipFill>
          </p:spPr>
        </p:sp>
      </p:grpSp>
      <p:sp>
        <p:nvSpPr>
          <p:cNvPr name="Freeform 53" id="53"/>
          <p:cNvSpPr/>
          <p:nvPr/>
        </p:nvSpPr>
        <p:spPr>
          <a:xfrm flipH="false" flipV="false" rot="-646527">
            <a:off x="11406238" y="4092310"/>
            <a:ext cx="900419" cy="888959"/>
          </a:xfrm>
          <a:custGeom>
            <a:avLst/>
            <a:gdLst/>
            <a:ahLst/>
            <a:cxnLst/>
            <a:rect r="r" b="b" t="t" l="l"/>
            <a:pathLst>
              <a:path h="888959" w="900419">
                <a:moveTo>
                  <a:pt x="0" y="0"/>
                </a:moveTo>
                <a:lnTo>
                  <a:pt x="900419" y="0"/>
                </a:lnTo>
                <a:lnTo>
                  <a:pt x="900419" y="888959"/>
                </a:lnTo>
                <a:lnTo>
                  <a:pt x="0" y="88895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05" y="1219828"/>
            <a:ext cx="5046572" cy="7847344"/>
            <a:chOff x="0" y="0"/>
            <a:chExt cx="6874726" cy="10690097"/>
          </a:xfrm>
        </p:grpSpPr>
        <p:sp>
          <p:nvSpPr>
            <p:cNvPr name="Freeform 4" id="4"/>
            <p:cNvSpPr/>
            <p:nvPr/>
          </p:nvSpPr>
          <p:spPr>
            <a:xfrm flipH="false" flipV="false" rot="0">
              <a:off x="31750" y="31750"/>
              <a:ext cx="6811226" cy="10626596"/>
            </a:xfrm>
            <a:custGeom>
              <a:avLst/>
              <a:gdLst/>
              <a:ahLst/>
              <a:cxnLst/>
              <a:rect r="r" b="b" t="t" l="l"/>
              <a:pathLst>
                <a:path h="10626596" w="6811226">
                  <a:moveTo>
                    <a:pt x="6718516" y="10626596"/>
                  </a:moveTo>
                  <a:lnTo>
                    <a:pt x="92710" y="10626596"/>
                  </a:lnTo>
                  <a:cubicBezTo>
                    <a:pt x="41910" y="10626596"/>
                    <a:pt x="0" y="10584686"/>
                    <a:pt x="0" y="10533886"/>
                  </a:cubicBezTo>
                  <a:lnTo>
                    <a:pt x="0" y="92710"/>
                  </a:lnTo>
                  <a:cubicBezTo>
                    <a:pt x="0" y="41910"/>
                    <a:pt x="41910" y="0"/>
                    <a:pt x="92710" y="0"/>
                  </a:cubicBezTo>
                  <a:lnTo>
                    <a:pt x="6717246" y="0"/>
                  </a:lnTo>
                  <a:cubicBezTo>
                    <a:pt x="6768046" y="0"/>
                    <a:pt x="6809956" y="41910"/>
                    <a:pt x="6809956" y="92710"/>
                  </a:cubicBezTo>
                  <a:lnTo>
                    <a:pt x="6809956" y="10532617"/>
                  </a:lnTo>
                  <a:cubicBezTo>
                    <a:pt x="6811226" y="10584686"/>
                    <a:pt x="6769316" y="10626596"/>
                    <a:pt x="6718516" y="10626596"/>
                  </a:cubicBezTo>
                  <a:close/>
                </a:path>
              </a:pathLst>
            </a:custGeom>
            <a:solidFill>
              <a:srgbClr val="FFFFFF"/>
            </a:solidFill>
          </p:spPr>
        </p:sp>
        <p:sp>
          <p:nvSpPr>
            <p:cNvPr name="Freeform 5" id="5"/>
            <p:cNvSpPr/>
            <p:nvPr/>
          </p:nvSpPr>
          <p:spPr>
            <a:xfrm flipH="false" flipV="false" rot="0">
              <a:off x="0" y="0"/>
              <a:ext cx="6874726" cy="10690096"/>
            </a:xfrm>
            <a:custGeom>
              <a:avLst/>
              <a:gdLst/>
              <a:ahLst/>
              <a:cxnLst/>
              <a:rect r="r" b="b" t="t" l="l"/>
              <a:pathLst>
                <a:path h="10690096" w="6874726">
                  <a:moveTo>
                    <a:pt x="6750266" y="59690"/>
                  </a:moveTo>
                  <a:cubicBezTo>
                    <a:pt x="6785826" y="59690"/>
                    <a:pt x="6815036" y="88900"/>
                    <a:pt x="6815036" y="124460"/>
                  </a:cubicBezTo>
                  <a:lnTo>
                    <a:pt x="6815036" y="10565636"/>
                  </a:lnTo>
                  <a:cubicBezTo>
                    <a:pt x="6815036" y="10601196"/>
                    <a:pt x="6785826" y="10630406"/>
                    <a:pt x="6750266" y="10630406"/>
                  </a:cubicBezTo>
                  <a:lnTo>
                    <a:pt x="124460" y="10630406"/>
                  </a:lnTo>
                  <a:cubicBezTo>
                    <a:pt x="88900" y="10630406"/>
                    <a:pt x="59690" y="10601196"/>
                    <a:pt x="59690" y="10565636"/>
                  </a:cubicBezTo>
                  <a:lnTo>
                    <a:pt x="59690" y="124460"/>
                  </a:lnTo>
                  <a:cubicBezTo>
                    <a:pt x="59690" y="88900"/>
                    <a:pt x="88900" y="59690"/>
                    <a:pt x="124460" y="59690"/>
                  </a:cubicBezTo>
                  <a:lnTo>
                    <a:pt x="6750266" y="59690"/>
                  </a:lnTo>
                  <a:moveTo>
                    <a:pt x="6750266" y="0"/>
                  </a:moveTo>
                  <a:lnTo>
                    <a:pt x="124460" y="0"/>
                  </a:lnTo>
                  <a:cubicBezTo>
                    <a:pt x="55880" y="0"/>
                    <a:pt x="0" y="55880"/>
                    <a:pt x="0" y="124460"/>
                  </a:cubicBezTo>
                  <a:lnTo>
                    <a:pt x="0" y="10565636"/>
                  </a:lnTo>
                  <a:cubicBezTo>
                    <a:pt x="0" y="10634217"/>
                    <a:pt x="55880" y="10690096"/>
                    <a:pt x="124460" y="10690096"/>
                  </a:cubicBezTo>
                  <a:lnTo>
                    <a:pt x="6750266" y="10690096"/>
                  </a:lnTo>
                  <a:cubicBezTo>
                    <a:pt x="6818846" y="10690096"/>
                    <a:pt x="6874726" y="10634217"/>
                    <a:pt x="6874726" y="10565636"/>
                  </a:cubicBezTo>
                  <a:lnTo>
                    <a:pt x="6874726" y="124460"/>
                  </a:lnTo>
                  <a:cubicBezTo>
                    <a:pt x="6874726" y="55880"/>
                    <a:pt x="6818846" y="0"/>
                    <a:pt x="6750266" y="0"/>
                  </a:cubicBezTo>
                  <a:close/>
                </a:path>
              </a:pathLst>
            </a:custGeom>
            <a:solidFill>
              <a:srgbClr val="0A2E7F"/>
            </a:solidFill>
          </p:spPr>
        </p:sp>
      </p:grpSp>
      <p:sp>
        <p:nvSpPr>
          <p:cNvPr name="AutoShape 6" id="6"/>
          <p:cNvSpPr/>
          <p:nvPr/>
        </p:nvSpPr>
        <p:spPr>
          <a:xfrm flipV="true">
            <a:off x="1028814" y="1886099"/>
            <a:ext cx="5046463" cy="12679"/>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6246787" y="1219828"/>
            <a:ext cx="11178862" cy="7847344"/>
            <a:chOff x="0" y="0"/>
            <a:chExt cx="15228478" cy="10690097"/>
          </a:xfrm>
        </p:grpSpPr>
        <p:sp>
          <p:nvSpPr>
            <p:cNvPr name="Freeform 8" id="8"/>
            <p:cNvSpPr/>
            <p:nvPr/>
          </p:nvSpPr>
          <p:spPr>
            <a:xfrm flipH="false" flipV="false" rot="0">
              <a:off x="31750" y="31750"/>
              <a:ext cx="15164978" cy="10626596"/>
            </a:xfrm>
            <a:custGeom>
              <a:avLst/>
              <a:gdLst/>
              <a:ahLst/>
              <a:cxnLst/>
              <a:rect r="r" b="b" t="t" l="l"/>
              <a:pathLst>
                <a:path h="10626596" w="15164978">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FFF"/>
            </a:solidFill>
          </p:spPr>
        </p:sp>
        <p:sp>
          <p:nvSpPr>
            <p:cNvPr name="Freeform 9" id="9"/>
            <p:cNvSpPr/>
            <p:nvPr/>
          </p:nvSpPr>
          <p:spPr>
            <a:xfrm flipH="false" flipV="false" rot="0">
              <a:off x="0" y="0"/>
              <a:ext cx="15228478" cy="10690096"/>
            </a:xfrm>
            <a:custGeom>
              <a:avLst/>
              <a:gdLst/>
              <a:ahLst/>
              <a:cxnLst/>
              <a:rect r="r" b="b" t="t" l="l"/>
              <a:pathLst>
                <a:path h="10690096" w="15228478">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0A2E7F"/>
            </a:solidFill>
          </p:spPr>
        </p:sp>
      </p:grpSp>
      <p:sp>
        <p:nvSpPr>
          <p:cNvPr name="AutoShape 10" id="10"/>
          <p:cNvSpPr/>
          <p:nvPr/>
        </p:nvSpPr>
        <p:spPr>
          <a:xfrm>
            <a:off x="6270540" y="1909912"/>
            <a:ext cx="11178838" cy="11133"/>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316836" y="1483945"/>
            <a:ext cx="661028" cy="183818"/>
            <a:chOff x="0" y="0"/>
            <a:chExt cx="881370" cy="245090"/>
          </a:xfrm>
        </p:grpSpPr>
        <p:grpSp>
          <p:nvGrpSpPr>
            <p:cNvPr name="Group 12" id="12"/>
            <p:cNvGrpSpPr/>
            <p:nvPr/>
          </p:nvGrpSpPr>
          <p:grpSpPr>
            <a:xfrm rot="0">
              <a:off x="0"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318439"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636280"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6570502" y="1483945"/>
            <a:ext cx="661028" cy="183818"/>
            <a:chOff x="0" y="0"/>
            <a:chExt cx="881370" cy="245090"/>
          </a:xfrm>
        </p:grpSpPr>
        <p:grpSp>
          <p:nvGrpSpPr>
            <p:cNvPr name="Group 22" id="22"/>
            <p:cNvGrpSpPr/>
            <p:nvPr/>
          </p:nvGrpSpPr>
          <p:grpSpPr>
            <a:xfrm rot="0">
              <a:off x="0" y="0"/>
              <a:ext cx="245090" cy="245090"/>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4" id="2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5" id="25"/>
            <p:cNvGrpSpPr/>
            <p:nvPr/>
          </p:nvGrpSpPr>
          <p:grpSpPr>
            <a:xfrm rot="0">
              <a:off x="318439" y="0"/>
              <a:ext cx="245090" cy="245090"/>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636280" y="0"/>
              <a:ext cx="245090" cy="24509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31" id="31"/>
          <p:cNvSpPr/>
          <p:nvPr/>
        </p:nvSpPr>
        <p:spPr>
          <a:xfrm flipH="false" flipV="false" rot="0">
            <a:off x="6901015" y="2545594"/>
            <a:ext cx="1830971" cy="2029214"/>
          </a:xfrm>
          <a:custGeom>
            <a:avLst/>
            <a:gdLst/>
            <a:ahLst/>
            <a:cxnLst/>
            <a:rect r="r" b="b" t="t" l="l"/>
            <a:pathLst>
              <a:path h="2029214" w="1830971">
                <a:moveTo>
                  <a:pt x="0" y="0"/>
                </a:moveTo>
                <a:lnTo>
                  <a:pt x="1830972" y="0"/>
                </a:lnTo>
                <a:lnTo>
                  <a:pt x="1830972" y="2029214"/>
                </a:lnTo>
                <a:lnTo>
                  <a:pt x="0" y="2029214"/>
                </a:lnTo>
                <a:lnTo>
                  <a:pt x="0" y="0"/>
                </a:lnTo>
                <a:close/>
              </a:path>
            </a:pathLst>
          </a:custGeom>
          <a:blipFill>
            <a:blip r:embed="rId4">
              <a:extLst>
                <a:ext uri="{96DAC541-7B7A-43D3-8B79-37D633B846F1}">
                  <asvg:svgBlip xmlns:asvg="http://schemas.microsoft.com/office/drawing/2016/SVG/main" r:embed="rId5"/>
                </a:ext>
              </a:extLst>
            </a:blip>
            <a:stretch>
              <a:fillRect l="0" t="0" r="-10021" b="0"/>
            </a:stretch>
          </a:blipFill>
          <a:ln cap="sq">
            <a:noFill/>
            <a:prstDash val="solid"/>
            <a:miter/>
          </a:ln>
        </p:spPr>
      </p:sp>
      <p:sp>
        <p:nvSpPr>
          <p:cNvPr name="Freeform 32" id="32"/>
          <p:cNvSpPr/>
          <p:nvPr/>
        </p:nvSpPr>
        <p:spPr>
          <a:xfrm flipH="false" flipV="false" rot="0">
            <a:off x="9144000" y="2520789"/>
            <a:ext cx="1879359" cy="2078825"/>
          </a:xfrm>
          <a:custGeom>
            <a:avLst/>
            <a:gdLst/>
            <a:ahLst/>
            <a:cxnLst/>
            <a:rect r="r" b="b" t="t" l="l"/>
            <a:pathLst>
              <a:path h="2078825" w="1879359">
                <a:moveTo>
                  <a:pt x="0" y="0"/>
                </a:moveTo>
                <a:lnTo>
                  <a:pt x="1879359" y="0"/>
                </a:lnTo>
                <a:lnTo>
                  <a:pt x="1879359" y="2078824"/>
                </a:lnTo>
                <a:lnTo>
                  <a:pt x="0" y="2078824"/>
                </a:lnTo>
                <a:lnTo>
                  <a:pt x="0" y="0"/>
                </a:lnTo>
                <a:close/>
              </a:path>
            </a:pathLst>
          </a:custGeom>
          <a:blipFill>
            <a:blip r:embed="rId6">
              <a:extLst>
                <a:ext uri="{96DAC541-7B7A-43D3-8B79-37D633B846F1}">
                  <asvg:svgBlip xmlns:asvg="http://schemas.microsoft.com/office/drawing/2016/SVG/main" r:embed="rId7"/>
                </a:ext>
              </a:extLst>
            </a:blip>
            <a:stretch>
              <a:fillRect l="0" t="0" r="-9809" b="0"/>
            </a:stretch>
          </a:blipFill>
        </p:spPr>
      </p:sp>
      <p:sp>
        <p:nvSpPr>
          <p:cNvPr name="Freeform 33" id="33"/>
          <p:cNvSpPr/>
          <p:nvPr/>
        </p:nvSpPr>
        <p:spPr>
          <a:xfrm flipH="false" flipV="false" rot="4306895">
            <a:off x="16229241" y="8465430"/>
            <a:ext cx="1941406" cy="1651960"/>
          </a:xfrm>
          <a:custGeom>
            <a:avLst/>
            <a:gdLst/>
            <a:ahLst/>
            <a:cxnLst/>
            <a:rect r="r" b="b" t="t" l="l"/>
            <a:pathLst>
              <a:path h="1651960" w="1941406">
                <a:moveTo>
                  <a:pt x="0" y="0"/>
                </a:moveTo>
                <a:lnTo>
                  <a:pt x="1941406" y="0"/>
                </a:lnTo>
                <a:lnTo>
                  <a:pt x="1941406" y="1651960"/>
                </a:lnTo>
                <a:lnTo>
                  <a:pt x="0" y="16519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4" id="34"/>
          <p:cNvSpPr/>
          <p:nvPr/>
        </p:nvSpPr>
        <p:spPr>
          <a:xfrm flipH="false" flipV="false" rot="4181401">
            <a:off x="4099596" y="-157517"/>
            <a:ext cx="1179063" cy="2176124"/>
          </a:xfrm>
          <a:custGeom>
            <a:avLst/>
            <a:gdLst/>
            <a:ahLst/>
            <a:cxnLst/>
            <a:rect r="r" b="b" t="t" l="l"/>
            <a:pathLst>
              <a:path h="2176124" w="1179063">
                <a:moveTo>
                  <a:pt x="0" y="0"/>
                </a:moveTo>
                <a:lnTo>
                  <a:pt x="1179063" y="0"/>
                </a:lnTo>
                <a:lnTo>
                  <a:pt x="1179063" y="2176124"/>
                </a:lnTo>
                <a:lnTo>
                  <a:pt x="0" y="217612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5" id="35"/>
          <p:cNvSpPr/>
          <p:nvPr/>
        </p:nvSpPr>
        <p:spPr>
          <a:xfrm flipH="false" flipV="false" rot="584963">
            <a:off x="6012855" y="7853477"/>
            <a:ext cx="1770528" cy="1625667"/>
          </a:xfrm>
          <a:custGeom>
            <a:avLst/>
            <a:gdLst/>
            <a:ahLst/>
            <a:cxnLst/>
            <a:rect r="r" b="b" t="t" l="l"/>
            <a:pathLst>
              <a:path h="1625667" w="1770528">
                <a:moveTo>
                  <a:pt x="0" y="0"/>
                </a:moveTo>
                <a:lnTo>
                  <a:pt x="1770529" y="0"/>
                </a:lnTo>
                <a:lnTo>
                  <a:pt x="1770529" y="1625667"/>
                </a:lnTo>
                <a:lnTo>
                  <a:pt x="0" y="162566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6" id="36"/>
          <p:cNvSpPr/>
          <p:nvPr/>
        </p:nvSpPr>
        <p:spPr>
          <a:xfrm flipH="false" flipV="false" rot="0">
            <a:off x="11432934" y="2545594"/>
            <a:ext cx="1830971" cy="2029214"/>
          </a:xfrm>
          <a:custGeom>
            <a:avLst/>
            <a:gdLst/>
            <a:ahLst/>
            <a:cxnLst/>
            <a:rect r="r" b="b" t="t" l="l"/>
            <a:pathLst>
              <a:path h="2029214" w="1830971">
                <a:moveTo>
                  <a:pt x="0" y="0"/>
                </a:moveTo>
                <a:lnTo>
                  <a:pt x="1830972" y="0"/>
                </a:lnTo>
                <a:lnTo>
                  <a:pt x="1830972" y="2029214"/>
                </a:lnTo>
                <a:lnTo>
                  <a:pt x="0" y="2029214"/>
                </a:lnTo>
                <a:lnTo>
                  <a:pt x="0" y="0"/>
                </a:lnTo>
                <a:close/>
              </a:path>
            </a:pathLst>
          </a:custGeom>
          <a:blipFill>
            <a:blip r:embed="rId4">
              <a:extLst>
                <a:ext uri="{96DAC541-7B7A-43D3-8B79-37D633B846F1}">
                  <asvg:svgBlip xmlns:asvg="http://schemas.microsoft.com/office/drawing/2016/SVG/main" r:embed="rId5"/>
                </a:ext>
              </a:extLst>
            </a:blip>
            <a:stretch>
              <a:fillRect l="0" t="0" r="-10021" b="0"/>
            </a:stretch>
          </a:blipFill>
          <a:ln cap="sq">
            <a:noFill/>
            <a:prstDash val="solid"/>
            <a:miter/>
          </a:ln>
        </p:spPr>
      </p:sp>
      <p:sp>
        <p:nvSpPr>
          <p:cNvPr name="Freeform 37" id="37"/>
          <p:cNvSpPr/>
          <p:nvPr/>
        </p:nvSpPr>
        <p:spPr>
          <a:xfrm flipH="false" flipV="false" rot="0">
            <a:off x="13675919" y="2520789"/>
            <a:ext cx="1879359" cy="2078825"/>
          </a:xfrm>
          <a:custGeom>
            <a:avLst/>
            <a:gdLst/>
            <a:ahLst/>
            <a:cxnLst/>
            <a:rect r="r" b="b" t="t" l="l"/>
            <a:pathLst>
              <a:path h="2078825" w="1879359">
                <a:moveTo>
                  <a:pt x="0" y="0"/>
                </a:moveTo>
                <a:lnTo>
                  <a:pt x="1879359" y="0"/>
                </a:lnTo>
                <a:lnTo>
                  <a:pt x="1879359" y="2078824"/>
                </a:lnTo>
                <a:lnTo>
                  <a:pt x="0" y="2078824"/>
                </a:lnTo>
                <a:lnTo>
                  <a:pt x="0" y="0"/>
                </a:lnTo>
                <a:close/>
              </a:path>
            </a:pathLst>
          </a:custGeom>
          <a:blipFill>
            <a:blip r:embed="rId6">
              <a:extLst>
                <a:ext uri="{96DAC541-7B7A-43D3-8B79-37D633B846F1}">
                  <asvg:svgBlip xmlns:asvg="http://schemas.microsoft.com/office/drawing/2016/SVG/main" r:embed="rId7"/>
                </a:ext>
              </a:extLst>
            </a:blip>
            <a:stretch>
              <a:fillRect l="0" t="0" r="-9809" b="0"/>
            </a:stretch>
          </a:blipFill>
        </p:spPr>
      </p:sp>
      <p:sp>
        <p:nvSpPr>
          <p:cNvPr name="Freeform 38" id="38"/>
          <p:cNvSpPr/>
          <p:nvPr/>
        </p:nvSpPr>
        <p:spPr>
          <a:xfrm flipH="false" flipV="false" rot="0">
            <a:off x="10264273" y="4936058"/>
            <a:ext cx="1879359" cy="2078825"/>
          </a:xfrm>
          <a:custGeom>
            <a:avLst/>
            <a:gdLst/>
            <a:ahLst/>
            <a:cxnLst/>
            <a:rect r="r" b="b" t="t" l="l"/>
            <a:pathLst>
              <a:path h="2078825" w="1879359">
                <a:moveTo>
                  <a:pt x="0" y="0"/>
                </a:moveTo>
                <a:lnTo>
                  <a:pt x="1879359" y="0"/>
                </a:lnTo>
                <a:lnTo>
                  <a:pt x="1879359" y="2078824"/>
                </a:lnTo>
                <a:lnTo>
                  <a:pt x="0" y="2078824"/>
                </a:lnTo>
                <a:lnTo>
                  <a:pt x="0" y="0"/>
                </a:lnTo>
                <a:close/>
              </a:path>
            </a:pathLst>
          </a:custGeom>
          <a:blipFill>
            <a:blip r:embed="rId6">
              <a:extLst>
                <a:ext uri="{96DAC541-7B7A-43D3-8B79-37D633B846F1}">
                  <asvg:svgBlip xmlns:asvg="http://schemas.microsoft.com/office/drawing/2016/SVG/main" r:embed="rId7"/>
                </a:ext>
              </a:extLst>
            </a:blip>
            <a:stretch>
              <a:fillRect l="0" t="0" r="-9809" b="0"/>
            </a:stretch>
          </a:blipFill>
        </p:spPr>
      </p:sp>
      <p:grpSp>
        <p:nvGrpSpPr>
          <p:cNvPr name="Group 39" id="39"/>
          <p:cNvGrpSpPr/>
          <p:nvPr/>
        </p:nvGrpSpPr>
        <p:grpSpPr>
          <a:xfrm rot="0">
            <a:off x="8021289" y="4960863"/>
            <a:ext cx="1830971" cy="2029002"/>
            <a:chOff x="0" y="0"/>
            <a:chExt cx="2441295" cy="2705336"/>
          </a:xfrm>
        </p:grpSpPr>
        <p:sp>
          <p:nvSpPr>
            <p:cNvPr name="Freeform 40" id="40"/>
            <p:cNvSpPr/>
            <p:nvPr/>
          </p:nvSpPr>
          <p:spPr>
            <a:xfrm flipH="false" flipV="false" rot="0">
              <a:off x="0" y="0"/>
              <a:ext cx="2441295" cy="2705336"/>
            </a:xfrm>
            <a:custGeom>
              <a:avLst/>
              <a:gdLst/>
              <a:ahLst/>
              <a:cxnLst/>
              <a:rect r="r" b="b" t="t" l="l"/>
              <a:pathLst>
                <a:path h="2705336" w="2441295">
                  <a:moveTo>
                    <a:pt x="0" y="0"/>
                  </a:moveTo>
                  <a:lnTo>
                    <a:pt x="2441295" y="0"/>
                  </a:lnTo>
                  <a:lnTo>
                    <a:pt x="2441295" y="2705336"/>
                  </a:lnTo>
                  <a:lnTo>
                    <a:pt x="0" y="2705336"/>
                  </a:lnTo>
                  <a:lnTo>
                    <a:pt x="0" y="0"/>
                  </a:lnTo>
                  <a:close/>
                </a:path>
              </a:pathLst>
            </a:custGeom>
            <a:blipFill>
              <a:blip r:embed="rId4">
                <a:extLst>
                  <a:ext uri="{96DAC541-7B7A-43D3-8B79-37D633B846F1}">
                    <asvg:svgBlip xmlns:asvg="http://schemas.microsoft.com/office/drawing/2016/SVG/main" r:embed="rId5"/>
                  </a:ext>
                </a:extLst>
              </a:blip>
              <a:stretch>
                <a:fillRect l="0" t="-5" r="-10021" b="-5"/>
              </a:stretch>
            </a:blipFill>
            <a:ln cap="sq">
              <a:noFill/>
              <a:prstDash val="solid"/>
              <a:miter/>
            </a:ln>
          </p:spPr>
        </p:sp>
        <p:sp>
          <p:nvSpPr>
            <p:cNvPr name="TextBox 41" id="41"/>
            <p:cNvSpPr txBox="true"/>
            <p:nvPr/>
          </p:nvSpPr>
          <p:spPr>
            <a:xfrm rot="0">
              <a:off x="291894" y="570617"/>
              <a:ext cx="1835153" cy="1825723"/>
            </a:xfrm>
            <a:prstGeom prst="rect">
              <a:avLst/>
            </a:prstGeom>
          </p:spPr>
          <p:txBody>
            <a:bodyPr anchor="t" rtlCol="false" tIns="0" lIns="0" bIns="0" rIns="0">
              <a:spAutoFit/>
            </a:bodyPr>
            <a:lstStyle/>
            <a:p>
              <a:pPr algn="ctr">
                <a:lnSpc>
                  <a:spcPts val="2244"/>
                </a:lnSpc>
              </a:pPr>
              <a:r>
                <a:rPr lang="en-US" sz="1700">
                  <a:solidFill>
                    <a:srgbClr val="FFFFFF"/>
                  </a:solidFill>
                  <a:latin typeface="DM Sans Bold"/>
                </a:rPr>
                <a:t>Connect with your community and alumni members </a:t>
              </a:r>
            </a:p>
          </p:txBody>
        </p:sp>
      </p:grpSp>
      <p:sp>
        <p:nvSpPr>
          <p:cNvPr name="Freeform 42" id="42"/>
          <p:cNvSpPr/>
          <p:nvPr/>
        </p:nvSpPr>
        <p:spPr>
          <a:xfrm flipH="false" flipV="false" rot="0">
            <a:off x="12553207" y="4960863"/>
            <a:ext cx="1830971" cy="2029214"/>
          </a:xfrm>
          <a:custGeom>
            <a:avLst/>
            <a:gdLst/>
            <a:ahLst/>
            <a:cxnLst/>
            <a:rect r="r" b="b" t="t" l="l"/>
            <a:pathLst>
              <a:path h="2029214" w="1830971">
                <a:moveTo>
                  <a:pt x="0" y="0"/>
                </a:moveTo>
                <a:lnTo>
                  <a:pt x="1830972" y="0"/>
                </a:lnTo>
                <a:lnTo>
                  <a:pt x="1830972" y="2029214"/>
                </a:lnTo>
                <a:lnTo>
                  <a:pt x="0" y="2029214"/>
                </a:lnTo>
                <a:lnTo>
                  <a:pt x="0" y="0"/>
                </a:lnTo>
                <a:close/>
              </a:path>
            </a:pathLst>
          </a:custGeom>
          <a:blipFill>
            <a:blip r:embed="rId4">
              <a:extLst>
                <a:ext uri="{96DAC541-7B7A-43D3-8B79-37D633B846F1}">
                  <asvg:svgBlip xmlns:asvg="http://schemas.microsoft.com/office/drawing/2016/SVG/main" r:embed="rId5"/>
                </a:ext>
              </a:extLst>
            </a:blip>
            <a:stretch>
              <a:fillRect l="0" t="0" r="-10021" b="0"/>
            </a:stretch>
          </a:blipFill>
          <a:ln cap="sq">
            <a:noFill/>
            <a:prstDash val="solid"/>
            <a:miter/>
          </a:ln>
        </p:spPr>
      </p:sp>
      <p:sp>
        <p:nvSpPr>
          <p:cNvPr name="Freeform 43" id="43"/>
          <p:cNvSpPr/>
          <p:nvPr/>
        </p:nvSpPr>
        <p:spPr>
          <a:xfrm flipH="false" flipV="false" rot="0">
            <a:off x="14796192" y="4936058"/>
            <a:ext cx="1879359" cy="2078825"/>
          </a:xfrm>
          <a:custGeom>
            <a:avLst/>
            <a:gdLst/>
            <a:ahLst/>
            <a:cxnLst/>
            <a:rect r="r" b="b" t="t" l="l"/>
            <a:pathLst>
              <a:path h="2078825" w="1879359">
                <a:moveTo>
                  <a:pt x="0" y="0"/>
                </a:moveTo>
                <a:lnTo>
                  <a:pt x="1879359" y="0"/>
                </a:lnTo>
                <a:lnTo>
                  <a:pt x="1879359" y="2078824"/>
                </a:lnTo>
                <a:lnTo>
                  <a:pt x="0" y="2078824"/>
                </a:lnTo>
                <a:lnTo>
                  <a:pt x="0" y="0"/>
                </a:lnTo>
                <a:close/>
              </a:path>
            </a:pathLst>
          </a:custGeom>
          <a:blipFill>
            <a:blip r:embed="rId6">
              <a:extLst>
                <a:ext uri="{96DAC541-7B7A-43D3-8B79-37D633B846F1}">
                  <asvg:svgBlip xmlns:asvg="http://schemas.microsoft.com/office/drawing/2016/SVG/main" r:embed="rId7"/>
                </a:ext>
              </a:extLst>
            </a:blip>
            <a:stretch>
              <a:fillRect l="0" t="0" r="-9809" b="0"/>
            </a:stretch>
          </a:blipFill>
        </p:spPr>
      </p:sp>
      <p:sp>
        <p:nvSpPr>
          <p:cNvPr name="Freeform 44" id="44"/>
          <p:cNvSpPr/>
          <p:nvPr/>
        </p:nvSpPr>
        <p:spPr>
          <a:xfrm flipH="false" flipV="false" rot="0">
            <a:off x="2199608" y="3025614"/>
            <a:ext cx="2528957" cy="2528957"/>
          </a:xfrm>
          <a:custGeom>
            <a:avLst/>
            <a:gdLst/>
            <a:ahLst/>
            <a:cxnLst/>
            <a:rect r="r" b="b" t="t" l="l"/>
            <a:pathLst>
              <a:path h="2528957" w="2528957">
                <a:moveTo>
                  <a:pt x="0" y="0"/>
                </a:moveTo>
                <a:lnTo>
                  <a:pt x="2528957" y="0"/>
                </a:lnTo>
                <a:lnTo>
                  <a:pt x="2528957" y="2528957"/>
                </a:lnTo>
                <a:lnTo>
                  <a:pt x="0" y="2528957"/>
                </a:lnTo>
                <a:lnTo>
                  <a:pt x="0" y="0"/>
                </a:lnTo>
                <a:close/>
              </a:path>
            </a:pathLst>
          </a:custGeom>
          <a:blipFill>
            <a:blip r:embed="rId14"/>
            <a:stretch>
              <a:fillRect l="0" t="0" r="0" b="0"/>
            </a:stretch>
          </a:blipFill>
        </p:spPr>
      </p:sp>
      <p:sp>
        <p:nvSpPr>
          <p:cNvPr name="TextBox 45" id="45"/>
          <p:cNvSpPr txBox="true"/>
          <p:nvPr/>
        </p:nvSpPr>
        <p:spPr>
          <a:xfrm rot="0">
            <a:off x="1227770" y="2031315"/>
            <a:ext cx="4686398" cy="994178"/>
          </a:xfrm>
          <a:prstGeom prst="rect">
            <a:avLst/>
          </a:prstGeom>
        </p:spPr>
        <p:txBody>
          <a:bodyPr anchor="t" rtlCol="false" tIns="0" lIns="0" bIns="0" rIns="0">
            <a:spAutoFit/>
          </a:bodyPr>
          <a:lstStyle/>
          <a:p>
            <a:pPr algn="ctr">
              <a:lnSpc>
                <a:spcPts val="3996"/>
              </a:lnSpc>
              <a:spcBef>
                <a:spcPct val="0"/>
              </a:spcBef>
            </a:pPr>
            <a:r>
              <a:rPr lang="en-US" sz="2854">
                <a:solidFill>
                  <a:srgbClr val="0A2E7F"/>
                </a:solidFill>
                <a:latin typeface="Fredoka One Bold"/>
              </a:rPr>
              <a:t>GROWING YOUR LOCAL CHAPTER MEMBERSHIP</a:t>
            </a:r>
          </a:p>
        </p:txBody>
      </p:sp>
      <p:sp>
        <p:nvSpPr>
          <p:cNvPr name="TextBox 46" id="46"/>
          <p:cNvSpPr txBox="true"/>
          <p:nvPr/>
        </p:nvSpPr>
        <p:spPr>
          <a:xfrm rot="0">
            <a:off x="7140256" y="3195065"/>
            <a:ext cx="1352490" cy="821690"/>
          </a:xfrm>
          <a:prstGeom prst="rect">
            <a:avLst/>
          </a:prstGeom>
        </p:spPr>
        <p:txBody>
          <a:bodyPr anchor="t" rtlCol="false" tIns="0" lIns="0" bIns="0" rIns="0">
            <a:spAutoFit/>
          </a:bodyPr>
          <a:lstStyle/>
          <a:p>
            <a:pPr algn="ctr">
              <a:lnSpc>
                <a:spcPts val="2243"/>
              </a:lnSpc>
            </a:pPr>
            <a:r>
              <a:rPr lang="en-US" sz="1699">
                <a:solidFill>
                  <a:srgbClr val="FFFFFF"/>
                </a:solidFill>
                <a:latin typeface="DM Sans Bold"/>
              </a:rPr>
              <a:t>Host </a:t>
            </a:r>
          </a:p>
          <a:p>
            <a:pPr algn="ctr">
              <a:lnSpc>
                <a:spcPts val="2243"/>
              </a:lnSpc>
            </a:pPr>
            <a:r>
              <a:rPr lang="en-US" sz="1699">
                <a:solidFill>
                  <a:srgbClr val="FFFFFF"/>
                </a:solidFill>
                <a:latin typeface="DM Sans Bold"/>
              </a:rPr>
              <a:t>school-wide events</a:t>
            </a:r>
          </a:p>
        </p:txBody>
      </p:sp>
      <p:sp>
        <p:nvSpPr>
          <p:cNvPr name="TextBox 47" id="47"/>
          <p:cNvSpPr txBox="true"/>
          <p:nvPr/>
        </p:nvSpPr>
        <p:spPr>
          <a:xfrm rot="0">
            <a:off x="9358036" y="3188762"/>
            <a:ext cx="1446248" cy="821690"/>
          </a:xfrm>
          <a:prstGeom prst="rect">
            <a:avLst/>
          </a:prstGeom>
        </p:spPr>
        <p:txBody>
          <a:bodyPr anchor="t" rtlCol="false" tIns="0" lIns="0" bIns="0" rIns="0">
            <a:spAutoFit/>
          </a:bodyPr>
          <a:lstStyle/>
          <a:p>
            <a:pPr algn="ctr" marL="0" indent="0" lvl="0">
              <a:lnSpc>
                <a:spcPts val="2244"/>
              </a:lnSpc>
              <a:spcBef>
                <a:spcPct val="0"/>
              </a:spcBef>
            </a:pPr>
            <a:r>
              <a:rPr lang="en-US" sz="1700" strike="noStrike" u="none">
                <a:solidFill>
                  <a:srgbClr val="FFFFFF"/>
                </a:solidFill>
                <a:latin typeface="DM Sans Bold"/>
              </a:rPr>
              <a:t>Stay active </a:t>
            </a:r>
          </a:p>
          <a:p>
            <a:pPr algn="ctr" marL="0" indent="0" lvl="0">
              <a:lnSpc>
                <a:spcPts val="2244"/>
              </a:lnSpc>
              <a:spcBef>
                <a:spcPct val="0"/>
              </a:spcBef>
            </a:pPr>
            <a:r>
              <a:rPr lang="en-US" sz="1700" strike="noStrike" u="none">
                <a:solidFill>
                  <a:srgbClr val="FFFFFF"/>
                </a:solidFill>
                <a:latin typeface="DM Sans Bold"/>
              </a:rPr>
              <a:t>in your community</a:t>
            </a:r>
          </a:p>
        </p:txBody>
      </p:sp>
      <p:sp>
        <p:nvSpPr>
          <p:cNvPr name="TextBox 48" id="48"/>
          <p:cNvSpPr txBox="true"/>
          <p:nvPr/>
        </p:nvSpPr>
        <p:spPr>
          <a:xfrm rot="0">
            <a:off x="11622454" y="3188762"/>
            <a:ext cx="1454369" cy="821817"/>
          </a:xfrm>
          <a:prstGeom prst="rect">
            <a:avLst/>
          </a:prstGeom>
        </p:spPr>
        <p:txBody>
          <a:bodyPr anchor="t" rtlCol="false" tIns="0" lIns="0" bIns="0" rIns="0">
            <a:spAutoFit/>
          </a:bodyPr>
          <a:lstStyle/>
          <a:p>
            <a:pPr algn="ctr">
              <a:lnSpc>
                <a:spcPts val="2244"/>
              </a:lnSpc>
            </a:pPr>
            <a:r>
              <a:rPr lang="en-US" sz="1700">
                <a:solidFill>
                  <a:srgbClr val="FFFFFF"/>
                </a:solidFill>
                <a:latin typeface="DM Sans Bold"/>
              </a:rPr>
              <a:t>Highlight membership benefits</a:t>
            </a:r>
          </a:p>
        </p:txBody>
      </p:sp>
      <p:sp>
        <p:nvSpPr>
          <p:cNvPr name="TextBox 49" id="49"/>
          <p:cNvSpPr txBox="true"/>
          <p:nvPr/>
        </p:nvSpPr>
        <p:spPr>
          <a:xfrm rot="0">
            <a:off x="13892556" y="3056953"/>
            <a:ext cx="1422471" cy="1097872"/>
          </a:xfrm>
          <a:prstGeom prst="rect">
            <a:avLst/>
          </a:prstGeom>
        </p:spPr>
        <p:txBody>
          <a:bodyPr anchor="t" rtlCol="false" tIns="0" lIns="0" bIns="0" rIns="0">
            <a:spAutoFit/>
          </a:bodyPr>
          <a:lstStyle/>
          <a:p>
            <a:pPr algn="ctr">
              <a:lnSpc>
                <a:spcPts val="2244"/>
              </a:lnSpc>
            </a:pPr>
            <a:r>
              <a:rPr lang="en-US" sz="1700">
                <a:solidFill>
                  <a:srgbClr val="FFFFFF"/>
                </a:solidFill>
                <a:latin typeface="DM Sans Bold"/>
              </a:rPr>
              <a:t>Invite nonmembers to chapter meetings</a:t>
            </a:r>
          </a:p>
        </p:txBody>
      </p:sp>
      <p:sp>
        <p:nvSpPr>
          <p:cNvPr name="TextBox 50" id="50"/>
          <p:cNvSpPr txBox="true"/>
          <p:nvPr/>
        </p:nvSpPr>
        <p:spPr>
          <a:xfrm rot="0">
            <a:off x="10487640" y="5384063"/>
            <a:ext cx="1430188" cy="1374055"/>
          </a:xfrm>
          <a:prstGeom prst="rect">
            <a:avLst/>
          </a:prstGeom>
        </p:spPr>
        <p:txBody>
          <a:bodyPr anchor="t" rtlCol="false" tIns="0" lIns="0" bIns="0" rIns="0">
            <a:spAutoFit/>
          </a:bodyPr>
          <a:lstStyle/>
          <a:p>
            <a:pPr algn="ctr">
              <a:lnSpc>
                <a:spcPts val="2243"/>
              </a:lnSpc>
            </a:pPr>
            <a:r>
              <a:rPr lang="en-US" sz="1699">
                <a:solidFill>
                  <a:srgbClr val="FFFFFF"/>
                </a:solidFill>
                <a:latin typeface="DM Sans Bold"/>
              </a:rPr>
              <a:t>Run outreach campaigns through email and social media</a:t>
            </a:r>
          </a:p>
        </p:txBody>
      </p:sp>
      <p:sp>
        <p:nvSpPr>
          <p:cNvPr name="TextBox 51" id="51"/>
          <p:cNvSpPr txBox="true"/>
          <p:nvPr/>
        </p:nvSpPr>
        <p:spPr>
          <a:xfrm rot="0">
            <a:off x="12775431" y="5522176"/>
            <a:ext cx="1386524" cy="1097872"/>
          </a:xfrm>
          <a:prstGeom prst="rect">
            <a:avLst/>
          </a:prstGeom>
        </p:spPr>
        <p:txBody>
          <a:bodyPr anchor="t" rtlCol="false" tIns="0" lIns="0" bIns="0" rIns="0">
            <a:spAutoFit/>
          </a:bodyPr>
          <a:lstStyle/>
          <a:p>
            <a:pPr algn="ctr">
              <a:lnSpc>
                <a:spcPts val="2244"/>
              </a:lnSpc>
            </a:pPr>
            <a:r>
              <a:rPr lang="en-US" sz="1700">
                <a:solidFill>
                  <a:srgbClr val="FFFFFF"/>
                </a:solidFill>
                <a:latin typeface="DM Sans Bold"/>
              </a:rPr>
              <a:t>Share your experience as an FBLA member</a:t>
            </a:r>
            <a:r>
              <a:rPr lang="en-US" sz="1700">
                <a:solidFill>
                  <a:srgbClr val="FFFFFF"/>
                </a:solidFill>
                <a:latin typeface="DM Sans Bold"/>
              </a:rPr>
              <a:t> </a:t>
            </a:r>
          </a:p>
        </p:txBody>
      </p:sp>
      <p:sp>
        <p:nvSpPr>
          <p:cNvPr name="TextBox 52" id="52"/>
          <p:cNvSpPr txBox="true"/>
          <p:nvPr/>
        </p:nvSpPr>
        <p:spPr>
          <a:xfrm rot="0">
            <a:off x="15022354" y="5384063"/>
            <a:ext cx="1422471" cy="1374055"/>
          </a:xfrm>
          <a:prstGeom prst="rect">
            <a:avLst/>
          </a:prstGeom>
        </p:spPr>
        <p:txBody>
          <a:bodyPr anchor="t" rtlCol="false" tIns="0" lIns="0" bIns="0" rIns="0">
            <a:spAutoFit/>
          </a:bodyPr>
          <a:lstStyle/>
          <a:p>
            <a:pPr algn="ctr">
              <a:lnSpc>
                <a:spcPts val="2243"/>
              </a:lnSpc>
            </a:pPr>
            <a:r>
              <a:rPr lang="en-US" sz="1699">
                <a:solidFill>
                  <a:srgbClr val="FFFFFF"/>
                </a:solidFill>
                <a:latin typeface="DM Sans Bold"/>
              </a:rPr>
              <a:t>Collaborate with other organizations in your school</a:t>
            </a:r>
          </a:p>
        </p:txBody>
      </p:sp>
      <p:sp>
        <p:nvSpPr>
          <p:cNvPr name="Freeform 53" id="53"/>
          <p:cNvSpPr/>
          <p:nvPr/>
        </p:nvSpPr>
        <p:spPr>
          <a:xfrm flipH="false" flipV="false" rot="0">
            <a:off x="1896850" y="5302477"/>
            <a:ext cx="3115493" cy="3596261"/>
          </a:xfrm>
          <a:custGeom>
            <a:avLst/>
            <a:gdLst/>
            <a:ahLst/>
            <a:cxnLst/>
            <a:rect r="r" b="b" t="t" l="l"/>
            <a:pathLst>
              <a:path h="3596261" w="3115493">
                <a:moveTo>
                  <a:pt x="0" y="0"/>
                </a:moveTo>
                <a:lnTo>
                  <a:pt x="3115493" y="0"/>
                </a:lnTo>
                <a:lnTo>
                  <a:pt x="3115493" y="3596261"/>
                </a:lnTo>
                <a:lnTo>
                  <a:pt x="0" y="3596261"/>
                </a:lnTo>
                <a:lnTo>
                  <a:pt x="0" y="0"/>
                </a:lnTo>
                <a:close/>
              </a:path>
            </a:pathLst>
          </a:custGeom>
          <a:blipFill>
            <a:blip r:embed="rId4">
              <a:extLst>
                <a:ext uri="{96DAC541-7B7A-43D3-8B79-37D633B846F1}">
                  <asvg:svgBlip xmlns:asvg="http://schemas.microsoft.com/office/drawing/2016/SVG/main" r:embed="rId5"/>
                </a:ext>
              </a:extLst>
            </a:blip>
            <a:stretch>
              <a:fillRect l="0" t="0" r="-14592" b="0"/>
            </a:stretch>
          </a:blipFill>
        </p:spPr>
      </p:sp>
      <p:sp>
        <p:nvSpPr>
          <p:cNvPr name="TextBox 54" id="54"/>
          <p:cNvSpPr txBox="true"/>
          <p:nvPr/>
        </p:nvSpPr>
        <p:spPr>
          <a:xfrm rot="0">
            <a:off x="2012922" y="6424536"/>
            <a:ext cx="2883349" cy="1777992"/>
          </a:xfrm>
          <a:prstGeom prst="rect">
            <a:avLst/>
          </a:prstGeom>
        </p:spPr>
        <p:txBody>
          <a:bodyPr anchor="t" rtlCol="false" tIns="0" lIns="0" bIns="0" rIns="0">
            <a:spAutoFit/>
          </a:bodyPr>
          <a:lstStyle/>
          <a:p>
            <a:pPr algn="ctr">
              <a:lnSpc>
                <a:spcPts val="2373"/>
              </a:lnSpc>
            </a:pPr>
            <a:r>
              <a:rPr lang="en-US" sz="2082" spc="45">
                <a:solidFill>
                  <a:srgbClr val="FFFFFF"/>
                </a:solidFill>
                <a:latin typeface="DM Sans Bold"/>
              </a:rPr>
              <a:t>Sharing and promoting FBLA  benefits everyone!</a:t>
            </a:r>
          </a:p>
          <a:p>
            <a:pPr algn="ctr">
              <a:lnSpc>
                <a:spcPts val="2373"/>
              </a:lnSpc>
            </a:pPr>
          </a:p>
          <a:p>
            <a:pPr algn="ctr">
              <a:lnSpc>
                <a:spcPts val="2373"/>
              </a:lnSpc>
            </a:pPr>
            <a:r>
              <a:rPr lang="en-US" sz="2082" spc="45">
                <a:solidFill>
                  <a:srgbClr val="FFFFFF"/>
                </a:solidFill>
                <a:latin typeface="DM Sans Bold"/>
              </a:rPr>
              <a:t>New People = </a:t>
            </a:r>
          </a:p>
          <a:p>
            <a:pPr algn="ctr">
              <a:lnSpc>
                <a:spcPts val="2373"/>
              </a:lnSpc>
            </a:pPr>
            <a:r>
              <a:rPr lang="en-US" sz="2082" spc="45">
                <a:solidFill>
                  <a:srgbClr val="FFFFFF"/>
                </a:solidFill>
                <a:latin typeface="DM Sans Bold"/>
              </a:rPr>
              <a:t>New Ideas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AF8F8"/>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AF8F8"/>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405617" y="3819256"/>
            <a:ext cx="8353840" cy="269"/>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0635610" cy="2273305"/>
          </a:xfrm>
        </p:grpSpPr>
        <p:grpSp>
          <p:nvGrpSpPr>
            <p:cNvPr name="Group 22" id="22"/>
            <p:cNvGrpSpPr/>
            <p:nvPr/>
          </p:nvGrpSpPr>
          <p:grpSpPr>
            <a:xfrm rot="0">
              <a:off x="0" y="0"/>
              <a:ext cx="20635610" cy="2273305"/>
              <a:chOff x="0" y="0"/>
              <a:chExt cx="21083246" cy="2322618"/>
            </a:xfrm>
          </p:grpSpPr>
          <p:sp>
            <p:nvSpPr>
              <p:cNvPr name="Freeform 23" id="23"/>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24" id="24"/>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5" id="25"/>
            <p:cNvGrpSpPr/>
            <p:nvPr/>
          </p:nvGrpSpPr>
          <p:grpSpPr>
            <a:xfrm rot="0">
              <a:off x="427057" y="341683"/>
              <a:ext cx="410536" cy="41053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960456" y="341683"/>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1492852" y="341683"/>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34" id="34"/>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5" id="35"/>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a:rPr>
                <a:t>MARKET FBLA</a:t>
              </a:r>
            </a:p>
          </p:txBody>
        </p:sp>
      </p:grpSp>
      <p:sp>
        <p:nvSpPr>
          <p:cNvPr name="Freeform 36" id="36"/>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7" id="37"/>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38" id="38"/>
          <p:cNvGrpSpPr/>
          <p:nvPr/>
        </p:nvGrpSpPr>
        <p:grpSpPr>
          <a:xfrm rot="0">
            <a:off x="8209535" y="3301106"/>
            <a:ext cx="1107248" cy="307902"/>
            <a:chOff x="0" y="0"/>
            <a:chExt cx="1476331" cy="410536"/>
          </a:xfrm>
        </p:grpSpPr>
        <p:grpSp>
          <p:nvGrpSpPr>
            <p:cNvPr name="Group 39" id="39"/>
            <p:cNvGrpSpPr/>
            <p:nvPr/>
          </p:nvGrpSpPr>
          <p:grpSpPr>
            <a:xfrm rot="0">
              <a:off x="0" y="0"/>
              <a:ext cx="410536" cy="410536"/>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533399"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1065795"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48" id="48"/>
          <p:cNvSpPr/>
          <p:nvPr/>
        </p:nvSpPr>
        <p:spPr>
          <a:xfrm flipH="false" flipV="false" rot="0">
            <a:off x="11395520" y="4014789"/>
            <a:ext cx="4383276" cy="4114800"/>
          </a:xfrm>
          <a:custGeom>
            <a:avLst/>
            <a:gdLst/>
            <a:ahLst/>
            <a:cxnLst/>
            <a:rect r="r" b="b" t="t" l="l"/>
            <a:pathLst>
              <a:path h="4114800" w="4383276">
                <a:moveTo>
                  <a:pt x="0" y="0"/>
                </a:moveTo>
                <a:lnTo>
                  <a:pt x="4383275" y="0"/>
                </a:lnTo>
                <a:lnTo>
                  <a:pt x="43832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49" id="49"/>
          <p:cNvSpPr txBox="true"/>
          <p:nvPr/>
        </p:nvSpPr>
        <p:spPr>
          <a:xfrm rot="0">
            <a:off x="1830663" y="5402447"/>
            <a:ext cx="7562688" cy="3174976"/>
          </a:xfrm>
          <a:prstGeom prst="rect">
            <a:avLst/>
          </a:prstGeom>
        </p:spPr>
        <p:txBody>
          <a:bodyPr anchor="t" rtlCol="false" tIns="0" lIns="0" bIns="0" rIns="0">
            <a:spAutoFit/>
          </a:bodyPr>
          <a:lstStyle/>
          <a:p>
            <a:pPr marL="497246" indent="-248623" lvl="1">
              <a:lnSpc>
                <a:spcPts val="3638"/>
              </a:lnSpc>
              <a:buFont typeface="Arial"/>
              <a:buChar char="•"/>
            </a:pPr>
            <a:r>
              <a:rPr lang="en-US" sz="2303">
                <a:solidFill>
                  <a:srgbClr val="226ADD"/>
                </a:solidFill>
                <a:latin typeface="DM Sans Bold"/>
              </a:rPr>
              <a:t>Create a </a:t>
            </a:r>
            <a:r>
              <a:rPr lang="en-US" sz="2303">
                <a:solidFill>
                  <a:srgbClr val="226ADD"/>
                </a:solidFill>
                <a:latin typeface="DM Sans Bold"/>
                <a:hlinkClick r:id="rId9" tooltip="https://vclock.com/set-timer-for-60-seconds/"/>
              </a:rPr>
              <a:t>60 second</a:t>
            </a:r>
            <a:r>
              <a:rPr lang="en-US" sz="2303">
                <a:solidFill>
                  <a:srgbClr val="226ADD"/>
                </a:solidFill>
                <a:latin typeface="DM Sans Bold"/>
              </a:rPr>
              <a:t> elevator speech for members to join FBLA with your table.</a:t>
            </a:r>
          </a:p>
          <a:p>
            <a:pPr marL="497246" indent="-248623" lvl="1">
              <a:lnSpc>
                <a:spcPts val="3638"/>
              </a:lnSpc>
              <a:buFont typeface="Arial"/>
              <a:buChar char="•"/>
            </a:pPr>
            <a:r>
              <a:rPr lang="en-US" sz="2303">
                <a:solidFill>
                  <a:srgbClr val="226ADD"/>
                </a:solidFill>
                <a:latin typeface="DM Sans Bold"/>
              </a:rPr>
              <a:t>Be prepared to share your speech with the crowd. </a:t>
            </a:r>
          </a:p>
          <a:p>
            <a:pPr marL="497246" indent="-248623" lvl="1">
              <a:lnSpc>
                <a:spcPts val="3638"/>
              </a:lnSpc>
              <a:buFont typeface="Arial"/>
              <a:buChar char="•"/>
            </a:pPr>
            <a:r>
              <a:rPr lang="en-US" sz="2303">
                <a:solidFill>
                  <a:srgbClr val="226ADD"/>
                </a:solidFill>
                <a:latin typeface="DM Sans Bold"/>
              </a:rPr>
              <a:t>Nominate one member to deliver the elevator speech.</a:t>
            </a:r>
          </a:p>
          <a:p>
            <a:pPr marL="497246" indent="-248623" lvl="1">
              <a:lnSpc>
                <a:spcPts val="3638"/>
              </a:lnSpc>
              <a:buFont typeface="Arial"/>
              <a:buChar char="•"/>
            </a:pPr>
            <a:r>
              <a:rPr lang="en-US" sz="2303">
                <a:solidFill>
                  <a:srgbClr val="226ADD"/>
                </a:solidFill>
                <a:latin typeface="DM Sans Bold"/>
              </a:rPr>
              <a:t>Best recruitment elevator speech wins!</a:t>
            </a:r>
          </a:p>
        </p:txBody>
      </p:sp>
      <p:sp>
        <p:nvSpPr>
          <p:cNvPr name="TextBox 50" id="50"/>
          <p:cNvSpPr txBox="true"/>
          <p:nvPr/>
        </p:nvSpPr>
        <p:spPr>
          <a:xfrm rot="0">
            <a:off x="1856363" y="4000367"/>
            <a:ext cx="7460420" cy="1144905"/>
          </a:xfrm>
          <a:prstGeom prst="rect">
            <a:avLst/>
          </a:prstGeom>
        </p:spPr>
        <p:txBody>
          <a:bodyPr anchor="t" rtlCol="false" tIns="0" lIns="0" bIns="0" rIns="0">
            <a:spAutoFit/>
          </a:bodyPr>
          <a:lstStyle/>
          <a:p>
            <a:pPr>
              <a:lnSpc>
                <a:spcPts val="4620"/>
              </a:lnSpc>
            </a:pPr>
            <a:r>
              <a:rPr lang="en-US" sz="3300" spc="-29">
                <a:solidFill>
                  <a:srgbClr val="0A2E7F"/>
                </a:solidFill>
                <a:latin typeface="Fredoka One Bold"/>
              </a:rPr>
              <a:t>PUT YOUR RECRUITMENT SKILLS TO THE TEST!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68" y="1028700"/>
            <a:ext cx="16230600" cy="8229600"/>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grpSp>
        <p:nvGrpSpPr>
          <p:cNvPr name="Group 6" id="6"/>
          <p:cNvGrpSpPr/>
          <p:nvPr/>
        </p:nvGrpSpPr>
        <p:grpSpPr>
          <a:xfrm rot="0">
            <a:off x="1518061" y="1411020"/>
            <a:ext cx="1107248" cy="307902"/>
            <a:chOff x="0" y="0"/>
            <a:chExt cx="1476331" cy="410536"/>
          </a:xfrm>
        </p:grpSpPr>
        <p:grpSp>
          <p:nvGrpSpPr>
            <p:cNvPr name="Group 7" id="7"/>
            <p:cNvGrpSpPr/>
            <p:nvPr/>
          </p:nvGrpSpPr>
          <p:grpSpPr>
            <a:xfrm rot="0">
              <a:off x="0" y="0"/>
              <a:ext cx="410536" cy="41053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533399" y="0"/>
              <a:ext cx="410536" cy="41053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1065795" y="0"/>
              <a:ext cx="410536" cy="41053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AutoShape 16" id="16"/>
          <p:cNvSpPr/>
          <p:nvPr/>
        </p:nvSpPr>
        <p:spPr>
          <a:xfrm>
            <a:off x="1028771" y="1966801"/>
            <a:ext cx="16230529" cy="46518"/>
          </a:xfrm>
          <a:prstGeom prst="line">
            <a:avLst/>
          </a:prstGeom>
          <a:ln cap="flat" w="47625">
            <a:solidFill>
              <a:srgbClr val="0A2E7F"/>
            </a:solidFill>
            <a:prstDash val="solid"/>
            <a:headEnd type="none" len="sm" w="sm"/>
            <a:tailEnd type="none" len="sm" w="sm"/>
          </a:ln>
        </p:spPr>
      </p:sp>
      <p:sp>
        <p:nvSpPr>
          <p:cNvPr name="Freeform 17" id="17"/>
          <p:cNvSpPr/>
          <p:nvPr/>
        </p:nvSpPr>
        <p:spPr>
          <a:xfrm flipH="false" flipV="false" rot="0">
            <a:off x="13237611" y="6148673"/>
            <a:ext cx="4021689" cy="3109627"/>
          </a:xfrm>
          <a:custGeom>
            <a:avLst/>
            <a:gdLst/>
            <a:ahLst/>
            <a:cxnLst/>
            <a:rect r="r" b="b" t="t" l="l"/>
            <a:pathLst>
              <a:path h="3109627" w="4021689">
                <a:moveTo>
                  <a:pt x="0" y="0"/>
                </a:moveTo>
                <a:lnTo>
                  <a:pt x="4021689" y="0"/>
                </a:lnTo>
                <a:lnTo>
                  <a:pt x="4021689" y="3109627"/>
                </a:lnTo>
                <a:lnTo>
                  <a:pt x="0" y="3109627"/>
                </a:lnTo>
                <a:lnTo>
                  <a:pt x="0" y="0"/>
                </a:lnTo>
                <a:close/>
              </a:path>
            </a:pathLst>
          </a:custGeom>
          <a:blipFill>
            <a:blip r:embed="rId4"/>
            <a:stretch>
              <a:fillRect l="0" t="0" r="0" b="0"/>
            </a:stretch>
          </a:blipFill>
        </p:spPr>
      </p:sp>
      <p:sp>
        <p:nvSpPr>
          <p:cNvPr name="TextBox 18" id="18"/>
          <p:cNvSpPr txBox="true"/>
          <p:nvPr/>
        </p:nvSpPr>
        <p:spPr>
          <a:xfrm rot="0">
            <a:off x="3695434" y="2144976"/>
            <a:ext cx="10897268" cy="1226820"/>
          </a:xfrm>
          <a:prstGeom prst="rect">
            <a:avLst/>
          </a:prstGeom>
        </p:spPr>
        <p:txBody>
          <a:bodyPr anchor="t" rtlCol="false" tIns="0" lIns="0" bIns="0" rIns="0">
            <a:spAutoFit/>
          </a:bodyPr>
          <a:lstStyle/>
          <a:p>
            <a:pPr algn="ctr">
              <a:lnSpc>
                <a:spcPts val="10080"/>
              </a:lnSpc>
              <a:spcBef>
                <a:spcPct val="0"/>
              </a:spcBef>
            </a:pPr>
            <a:r>
              <a:rPr lang="en-US" sz="7200" spc="331">
                <a:solidFill>
                  <a:srgbClr val="FFFFFF"/>
                </a:solidFill>
                <a:latin typeface="Fredoka One"/>
              </a:rPr>
              <a:t>SPONSOR WORKSHOP</a:t>
            </a:r>
          </a:p>
        </p:txBody>
      </p:sp>
      <p:sp>
        <p:nvSpPr>
          <p:cNvPr name="TextBox 19" id="19"/>
          <p:cNvSpPr txBox="true"/>
          <p:nvPr/>
        </p:nvSpPr>
        <p:spPr>
          <a:xfrm rot="0">
            <a:off x="6532244" y="3700792"/>
            <a:ext cx="5223511" cy="821055"/>
          </a:xfrm>
          <a:prstGeom prst="rect">
            <a:avLst/>
          </a:prstGeom>
        </p:spPr>
        <p:txBody>
          <a:bodyPr anchor="t" rtlCol="false" tIns="0" lIns="0" bIns="0" rIns="0">
            <a:spAutoFit/>
          </a:bodyPr>
          <a:lstStyle/>
          <a:p>
            <a:pPr algn="ctr">
              <a:lnSpc>
                <a:spcPts val="6719"/>
              </a:lnSpc>
              <a:spcBef>
                <a:spcPct val="0"/>
              </a:spcBef>
            </a:pPr>
            <a:r>
              <a:rPr lang="en-US" sz="4800" spc="220">
                <a:solidFill>
                  <a:srgbClr val="FFFFFF"/>
                </a:solidFill>
                <a:latin typeface="Fredoka One"/>
              </a:rPr>
              <a:t>PRESENTED BY</a:t>
            </a:r>
          </a:p>
        </p:txBody>
      </p:sp>
      <p:sp>
        <p:nvSpPr>
          <p:cNvPr name="Freeform 20" id="20"/>
          <p:cNvSpPr/>
          <p:nvPr/>
        </p:nvSpPr>
        <p:spPr>
          <a:xfrm flipH="false" flipV="false" rot="0">
            <a:off x="7092643" y="4836487"/>
            <a:ext cx="4102850" cy="4102850"/>
          </a:xfrm>
          <a:custGeom>
            <a:avLst/>
            <a:gdLst/>
            <a:ahLst/>
            <a:cxnLst/>
            <a:rect r="r" b="b" t="t" l="l"/>
            <a:pathLst>
              <a:path h="4102850" w="4102850">
                <a:moveTo>
                  <a:pt x="0" y="0"/>
                </a:moveTo>
                <a:lnTo>
                  <a:pt x="4102850" y="0"/>
                </a:lnTo>
                <a:lnTo>
                  <a:pt x="4102850" y="4102850"/>
                </a:lnTo>
                <a:lnTo>
                  <a:pt x="0" y="4102850"/>
                </a:lnTo>
                <a:lnTo>
                  <a:pt x="0" y="0"/>
                </a:lnTo>
                <a:close/>
              </a:path>
            </a:pathLst>
          </a:custGeom>
          <a:blipFill>
            <a:blip r:embed="rId5"/>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662" y="-4157664"/>
            <a:ext cx="16230675" cy="13415964"/>
            <a:chOff x="0" y="0"/>
            <a:chExt cx="21640901" cy="17887952"/>
          </a:xfrm>
        </p:grpSpPr>
        <p:grpSp>
          <p:nvGrpSpPr>
            <p:cNvPr name="Group 4" id="4"/>
            <p:cNvGrpSpPr/>
            <p:nvPr/>
          </p:nvGrpSpPr>
          <p:grpSpPr>
            <a:xfrm rot="0">
              <a:off x="7" y="6837576"/>
              <a:ext cx="21640800" cy="10972800"/>
              <a:chOff x="0" y="0"/>
              <a:chExt cx="21083246" cy="10690097"/>
            </a:xfrm>
          </p:grpSpPr>
          <p:sp>
            <p:nvSpPr>
              <p:cNvPr name="Freeform 5" id="5"/>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6" id="6"/>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TextBox 7" id="7"/>
            <p:cNvSpPr txBox="true"/>
            <p:nvPr/>
          </p:nvSpPr>
          <p:spPr>
            <a:xfrm rot="145399">
              <a:off x="2828097" y="13064082"/>
              <a:ext cx="9352109" cy="1844155"/>
            </a:xfrm>
            <a:prstGeom prst="rect">
              <a:avLst/>
            </a:prstGeom>
          </p:spPr>
          <p:txBody>
            <a:bodyPr anchor="t" rtlCol="false" tIns="0" lIns="0" bIns="0" rIns="0">
              <a:spAutoFit/>
            </a:bodyPr>
            <a:lstStyle/>
            <a:p>
              <a:pPr>
                <a:lnSpc>
                  <a:spcPts val="5652"/>
                </a:lnSpc>
              </a:pPr>
              <a:r>
                <a:rPr lang="en-US" sz="4037" spc="238">
                  <a:solidFill>
                    <a:srgbClr val="FFFFFF"/>
                  </a:solidFill>
                  <a:latin typeface="Fredoka One Bold"/>
                </a:rPr>
                <a:t>TO THE ALABAMA FBLA </a:t>
              </a:r>
            </a:p>
            <a:p>
              <a:pPr>
                <a:lnSpc>
                  <a:spcPts val="5652"/>
                </a:lnSpc>
                <a:spcBef>
                  <a:spcPct val="0"/>
                </a:spcBef>
              </a:pPr>
              <a:r>
                <a:rPr lang="en-US" sz="4037" spc="238">
                  <a:solidFill>
                    <a:srgbClr val="FFFFFF"/>
                  </a:solidFill>
                  <a:latin typeface="Fredoka One Bold"/>
                </a:rPr>
                <a:t>DISTRICT 6 WORKSHOP</a:t>
              </a:r>
            </a:p>
          </p:txBody>
        </p:sp>
        <p:grpSp>
          <p:nvGrpSpPr>
            <p:cNvPr name="Group 8" id="8"/>
            <p:cNvGrpSpPr/>
            <p:nvPr/>
          </p:nvGrpSpPr>
          <p:grpSpPr>
            <a:xfrm rot="0">
              <a:off x="747453" y="7261862"/>
              <a:ext cx="410536" cy="41053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1280852" y="7261862"/>
              <a:ext cx="410536" cy="41053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1813248" y="7261862"/>
              <a:ext cx="410536" cy="41053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AutoShape 17" id="17"/>
            <p:cNvSpPr/>
            <p:nvPr/>
          </p:nvSpPr>
          <p:spPr>
            <a:xfrm>
              <a:off x="98" y="7867198"/>
              <a:ext cx="21640705" cy="62025"/>
            </a:xfrm>
            <a:prstGeom prst="line">
              <a:avLst/>
            </a:prstGeom>
            <a:ln cap="flat" w="68183">
              <a:solidFill>
                <a:srgbClr val="0A2E7F"/>
              </a:solidFill>
              <a:prstDash val="solid"/>
              <a:headEnd type="none" len="sm" w="sm"/>
              <a:tailEnd type="none" len="sm" w="sm"/>
            </a:ln>
          </p:spPr>
        </p:sp>
        <p:sp>
          <p:nvSpPr>
            <p:cNvPr name="Freeform 18" id="18"/>
            <p:cNvSpPr/>
            <p:nvPr/>
          </p:nvSpPr>
          <p:spPr>
            <a:xfrm flipH="false" flipV="false" rot="-646527">
              <a:off x="1627222" y="8776582"/>
              <a:ext cx="1833012" cy="1809683"/>
            </a:xfrm>
            <a:custGeom>
              <a:avLst/>
              <a:gdLst/>
              <a:ahLst/>
              <a:cxnLst/>
              <a:rect r="r" b="b" t="t" l="l"/>
              <a:pathLst>
                <a:path h="1809683" w="1833012">
                  <a:moveTo>
                    <a:pt x="0" y="0"/>
                  </a:moveTo>
                  <a:lnTo>
                    <a:pt x="1833012" y="0"/>
                  </a:lnTo>
                  <a:lnTo>
                    <a:pt x="1833012" y="1809683"/>
                  </a:lnTo>
                  <a:lnTo>
                    <a:pt x="0" y="18096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19" id="19"/>
            <p:cNvSpPr/>
            <p:nvPr/>
          </p:nvSpPr>
          <p:spPr>
            <a:xfrm>
              <a:off x="17149915" y="0"/>
              <a:ext cx="0" cy="11799636"/>
            </a:xfrm>
            <a:prstGeom prst="line">
              <a:avLst/>
            </a:prstGeom>
            <a:ln cap="flat" w="194810">
              <a:solidFill>
                <a:srgbClr val="0A2E7F"/>
              </a:solidFill>
              <a:prstDash val="solid"/>
              <a:headEnd type="none" len="sm" w="sm"/>
              <a:tailEnd type="none" len="sm" w="sm"/>
            </a:ln>
          </p:spPr>
        </p:sp>
        <p:sp>
          <p:nvSpPr>
            <p:cNvPr name="Freeform 20" id="20"/>
            <p:cNvSpPr/>
            <p:nvPr/>
          </p:nvSpPr>
          <p:spPr>
            <a:xfrm flipH="false" flipV="false" rot="-10800000">
              <a:off x="15203277" y="9850230"/>
              <a:ext cx="3766275" cy="5494566"/>
            </a:xfrm>
            <a:custGeom>
              <a:avLst/>
              <a:gdLst/>
              <a:ahLst/>
              <a:cxnLst/>
              <a:rect r="r" b="b" t="t" l="l"/>
              <a:pathLst>
                <a:path h="5494566" w="3766275">
                  <a:moveTo>
                    <a:pt x="0" y="0"/>
                  </a:moveTo>
                  <a:lnTo>
                    <a:pt x="3766276" y="0"/>
                  </a:lnTo>
                  <a:lnTo>
                    <a:pt x="3766276" y="5494566"/>
                  </a:lnTo>
                  <a:lnTo>
                    <a:pt x="0" y="54945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1" id="21"/>
            <p:cNvSpPr/>
            <p:nvPr/>
          </p:nvSpPr>
          <p:spPr>
            <a:xfrm flipH="false" flipV="false" rot="6825658">
              <a:off x="19127158" y="7520581"/>
              <a:ext cx="1625845" cy="3000721"/>
            </a:xfrm>
            <a:custGeom>
              <a:avLst/>
              <a:gdLst/>
              <a:ahLst/>
              <a:cxnLst/>
              <a:rect r="r" b="b" t="t" l="l"/>
              <a:pathLst>
                <a:path h="3000721" w="1625845">
                  <a:moveTo>
                    <a:pt x="0" y="0"/>
                  </a:moveTo>
                  <a:lnTo>
                    <a:pt x="1625845" y="0"/>
                  </a:lnTo>
                  <a:lnTo>
                    <a:pt x="1625845" y="3000721"/>
                  </a:lnTo>
                  <a:lnTo>
                    <a:pt x="0" y="30007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2" id="22"/>
            <p:cNvSpPr/>
            <p:nvPr/>
          </p:nvSpPr>
          <p:spPr>
            <a:xfrm flipH="false" flipV="false" rot="0">
              <a:off x="13433741" y="12239864"/>
              <a:ext cx="1706036" cy="2449921"/>
            </a:xfrm>
            <a:custGeom>
              <a:avLst/>
              <a:gdLst/>
              <a:ahLst/>
              <a:cxnLst/>
              <a:rect r="r" b="b" t="t" l="l"/>
              <a:pathLst>
                <a:path h="2449921" w="1706036">
                  <a:moveTo>
                    <a:pt x="0" y="0"/>
                  </a:moveTo>
                  <a:lnTo>
                    <a:pt x="1706036" y="0"/>
                  </a:lnTo>
                  <a:lnTo>
                    <a:pt x="1706036" y="2449921"/>
                  </a:lnTo>
                  <a:lnTo>
                    <a:pt x="0" y="244992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3" id="23"/>
            <p:cNvSpPr/>
            <p:nvPr/>
          </p:nvSpPr>
          <p:spPr>
            <a:xfrm flipH="false" flipV="false" rot="-10800000">
              <a:off x="19032396" y="12006422"/>
              <a:ext cx="1706036" cy="2449921"/>
            </a:xfrm>
            <a:custGeom>
              <a:avLst/>
              <a:gdLst/>
              <a:ahLst/>
              <a:cxnLst/>
              <a:rect r="r" b="b" t="t" l="l"/>
              <a:pathLst>
                <a:path h="2449921" w="1706036">
                  <a:moveTo>
                    <a:pt x="0" y="0"/>
                  </a:moveTo>
                  <a:lnTo>
                    <a:pt x="1706036" y="0"/>
                  </a:lnTo>
                  <a:lnTo>
                    <a:pt x="1706036" y="2449921"/>
                  </a:lnTo>
                  <a:lnTo>
                    <a:pt x="0" y="244992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4" id="24"/>
            <p:cNvSpPr/>
            <p:nvPr/>
          </p:nvSpPr>
          <p:spPr>
            <a:xfrm flipH="false" flipV="false" rot="1790096">
              <a:off x="1188156" y="14881383"/>
              <a:ext cx="2718205" cy="2495806"/>
            </a:xfrm>
            <a:custGeom>
              <a:avLst/>
              <a:gdLst/>
              <a:ahLst/>
              <a:cxnLst/>
              <a:rect r="r" b="b" t="t" l="l"/>
              <a:pathLst>
                <a:path h="2495806" w="2718205">
                  <a:moveTo>
                    <a:pt x="0" y="0"/>
                  </a:moveTo>
                  <a:lnTo>
                    <a:pt x="2718205" y="0"/>
                  </a:lnTo>
                  <a:lnTo>
                    <a:pt x="2718205" y="2495806"/>
                  </a:lnTo>
                  <a:lnTo>
                    <a:pt x="0" y="24958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5" id="25"/>
            <p:cNvSpPr txBox="true"/>
            <p:nvPr/>
          </p:nvSpPr>
          <p:spPr>
            <a:xfrm rot="-504351">
              <a:off x="1171176" y="10218323"/>
              <a:ext cx="11128334" cy="1921860"/>
            </a:xfrm>
            <a:prstGeom prst="rect">
              <a:avLst/>
            </a:prstGeom>
          </p:spPr>
          <p:txBody>
            <a:bodyPr anchor="t" rtlCol="false" tIns="0" lIns="0" bIns="0" rIns="0">
              <a:spAutoFit/>
            </a:bodyPr>
            <a:lstStyle/>
            <a:p>
              <a:pPr>
                <a:lnSpc>
                  <a:spcPts val="12187"/>
                </a:lnSpc>
                <a:spcBef>
                  <a:spcPct val="0"/>
                </a:spcBef>
              </a:pPr>
              <a:r>
                <a:rPr lang="en-US" sz="8705" spc="287">
                  <a:solidFill>
                    <a:srgbClr val="FFFFFF"/>
                  </a:solidFill>
                  <a:latin typeface="Fredoka One Bold"/>
                </a:rPr>
                <a:t>WELCOME!</a:t>
              </a:r>
            </a:p>
          </p:txBody>
        </p:sp>
        <p:sp>
          <p:nvSpPr>
            <p:cNvPr name="Freeform 26" id="26"/>
            <p:cNvSpPr/>
            <p:nvPr/>
          </p:nvSpPr>
          <p:spPr>
            <a:xfrm flipH="false" flipV="false" rot="0">
              <a:off x="18037096" y="15023935"/>
              <a:ext cx="3603711" cy="2786441"/>
            </a:xfrm>
            <a:custGeom>
              <a:avLst/>
              <a:gdLst/>
              <a:ahLst/>
              <a:cxnLst/>
              <a:rect r="r" b="b" t="t" l="l"/>
              <a:pathLst>
                <a:path h="2786441" w="3603711">
                  <a:moveTo>
                    <a:pt x="0" y="0"/>
                  </a:moveTo>
                  <a:lnTo>
                    <a:pt x="3603711" y="0"/>
                  </a:lnTo>
                  <a:lnTo>
                    <a:pt x="3603711" y="2786441"/>
                  </a:lnTo>
                  <a:lnTo>
                    <a:pt x="0" y="2786441"/>
                  </a:lnTo>
                  <a:lnTo>
                    <a:pt x="0" y="0"/>
                  </a:lnTo>
                  <a:close/>
                </a:path>
              </a:pathLst>
            </a:custGeom>
            <a:blipFill>
              <a:blip r:embed="rId14"/>
              <a:stretch>
                <a:fillRect l="0" t="0" r="0" b="0"/>
              </a:stretch>
            </a:blipFill>
          </p:spPr>
        </p:sp>
        <p:sp>
          <p:nvSpPr>
            <p:cNvPr name="TextBox 27" id="27"/>
            <p:cNvSpPr txBox="true"/>
            <p:nvPr/>
          </p:nvSpPr>
          <p:spPr>
            <a:xfrm rot="0">
              <a:off x="5131711" y="15399671"/>
              <a:ext cx="8302031" cy="729615"/>
            </a:xfrm>
            <a:prstGeom prst="rect">
              <a:avLst/>
            </a:prstGeom>
          </p:spPr>
          <p:txBody>
            <a:bodyPr anchor="t" rtlCol="false" tIns="0" lIns="0" bIns="0" rIns="0">
              <a:spAutoFit/>
            </a:bodyPr>
            <a:lstStyle/>
            <a:p>
              <a:pPr algn="ctr">
                <a:lnSpc>
                  <a:spcPts val="4620"/>
                </a:lnSpc>
                <a:spcBef>
                  <a:spcPct val="0"/>
                </a:spcBef>
              </a:pPr>
              <a:r>
                <a:rPr lang="en-US" sz="3300" spc="108">
                  <a:solidFill>
                    <a:srgbClr val="0A2E7F"/>
                  </a:solidFill>
                  <a:latin typeface="Dumondi Condensed Bold"/>
                </a:rPr>
                <a:t>We Are Delighted To Have You Join Us!</a:t>
              </a:r>
            </a:p>
          </p:txBody>
        </p:sp>
      </p:grpSp>
      <p:sp>
        <p:nvSpPr>
          <p:cNvPr name="Freeform 28" id="28"/>
          <p:cNvSpPr/>
          <p:nvPr/>
        </p:nvSpPr>
        <p:spPr>
          <a:xfrm flipH="false" flipV="false" rot="4306895">
            <a:off x="9182628" y="2649090"/>
            <a:ext cx="1867794" cy="1589323"/>
          </a:xfrm>
          <a:custGeom>
            <a:avLst/>
            <a:gdLst/>
            <a:ahLst/>
            <a:cxnLst/>
            <a:rect r="r" b="b" t="t" l="l"/>
            <a:pathLst>
              <a:path h="1589323" w="1867794">
                <a:moveTo>
                  <a:pt x="0" y="0"/>
                </a:moveTo>
                <a:lnTo>
                  <a:pt x="1867793" y="0"/>
                </a:lnTo>
                <a:lnTo>
                  <a:pt x="1867793" y="1589322"/>
                </a:lnTo>
                <a:lnTo>
                  <a:pt x="0" y="158932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1363" r="0" b="1363"/>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FFFFF"/>
            </a:solidFill>
          </p:spPr>
        </p:sp>
      </p:grpSp>
      <p:grpSp>
        <p:nvGrpSpPr>
          <p:cNvPr name="Group 6" id="6"/>
          <p:cNvGrpSpPr/>
          <p:nvPr/>
        </p:nvGrpSpPr>
        <p:grpSpPr>
          <a:xfrm rot="0">
            <a:off x="1028700" y="7240191"/>
            <a:ext cx="16230600" cy="1826419"/>
            <a:chOff x="0" y="0"/>
            <a:chExt cx="21640800" cy="2435225"/>
          </a:xfrm>
        </p:grpSpPr>
        <p:sp>
          <p:nvSpPr>
            <p:cNvPr name="AutoShape 7" id="7"/>
            <p:cNvSpPr/>
            <p:nvPr/>
          </p:nvSpPr>
          <p:spPr>
            <a:xfrm rot="0">
              <a:off x="0" y="0"/>
              <a:ext cx="21640800" cy="2435225"/>
            </a:xfrm>
            <a:prstGeom prst="rect">
              <a:avLst/>
            </a:prstGeom>
            <a:solidFill>
              <a:srgbClr val="FFFFFF"/>
            </a:solidFill>
          </p:spPr>
        </p:sp>
        <p:sp>
          <p:nvSpPr>
            <p:cNvPr name="TextBox 8" id="8"/>
            <p:cNvSpPr txBox="true"/>
            <p:nvPr/>
          </p:nvSpPr>
          <p:spPr>
            <a:xfrm rot="0">
              <a:off x="2852023" y="531812"/>
              <a:ext cx="15936754" cy="1371600"/>
            </a:xfrm>
            <a:prstGeom prst="rect">
              <a:avLst/>
            </a:prstGeom>
          </p:spPr>
          <p:txBody>
            <a:bodyPr anchor="t" rtlCol="false" tIns="0" lIns="0" bIns="0" rIns="0">
              <a:spAutoFit/>
            </a:bodyPr>
            <a:lstStyle/>
            <a:p>
              <a:pPr algn="ctr" marL="0" indent="0" lvl="0">
                <a:lnSpc>
                  <a:spcPts val="4079"/>
                </a:lnSpc>
              </a:pPr>
              <a:r>
                <a:rPr lang="en-US" sz="3399">
                  <a:solidFill>
                    <a:srgbClr val="0A2E7F"/>
                  </a:solidFill>
                  <a:latin typeface="DM Sans Bold"/>
                </a:rPr>
                <a:t>Has your chapter begun the 2023-2024 Alabama FBLA Blueprint for Success?</a:t>
              </a:r>
            </a:p>
          </p:txBody>
        </p:sp>
      </p:grpSp>
      <p:sp>
        <p:nvSpPr>
          <p:cNvPr name="TextBox 9" id="9"/>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FFFFF"/>
                </a:solidFill>
                <a:latin typeface="Fredoka One"/>
              </a:rPr>
              <a:t>BLUEPRINT FOR SUCCESS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595" y="1223955"/>
            <a:ext cx="15476707" cy="7847344"/>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1405665" y="2008847"/>
            <a:ext cx="15476670" cy="45413"/>
          </a:xfrm>
          <a:prstGeom prst="line">
            <a:avLst/>
          </a:prstGeom>
          <a:ln cap="flat" w="47625">
            <a:solidFill>
              <a:srgbClr val="0A2E7F"/>
            </a:solidFill>
            <a:prstDash val="solid"/>
            <a:headEnd type="none" len="sm" w="sm"/>
            <a:tailEnd type="none" len="sm" w="sm"/>
          </a:ln>
        </p:spPr>
      </p:sp>
      <p:sp>
        <p:nvSpPr>
          <p:cNvPr name="TextBox 7" id="7"/>
          <p:cNvSpPr txBox="true"/>
          <p:nvPr/>
        </p:nvSpPr>
        <p:spPr>
          <a:xfrm rot="0">
            <a:off x="4281909" y="2306502"/>
            <a:ext cx="9724079" cy="858958"/>
          </a:xfrm>
          <a:prstGeom prst="rect">
            <a:avLst/>
          </a:prstGeom>
        </p:spPr>
        <p:txBody>
          <a:bodyPr anchor="t" rtlCol="false" tIns="0" lIns="0" bIns="0" rIns="0">
            <a:spAutoFit/>
          </a:bodyPr>
          <a:lstStyle/>
          <a:p>
            <a:pPr algn="ctr">
              <a:lnSpc>
                <a:spcPts val="7057"/>
              </a:lnSpc>
              <a:spcBef>
                <a:spcPct val="0"/>
              </a:spcBef>
            </a:pPr>
            <a:r>
              <a:rPr lang="en-US" sz="5041" spc="196">
                <a:solidFill>
                  <a:srgbClr val="FFFFFF"/>
                </a:solidFill>
                <a:latin typeface="Fredoka One Bold"/>
              </a:rPr>
              <a:t>ALL ABOUT THE BLUEPRINT</a:t>
            </a:r>
          </a:p>
        </p:txBody>
      </p:sp>
      <p:sp>
        <p:nvSpPr>
          <p:cNvPr name="TextBox 8" id="8"/>
          <p:cNvSpPr txBox="true"/>
          <p:nvPr/>
        </p:nvSpPr>
        <p:spPr>
          <a:xfrm rot="0">
            <a:off x="2157181" y="5469876"/>
            <a:ext cx="4199874" cy="1950700"/>
          </a:xfrm>
          <a:prstGeom prst="rect">
            <a:avLst/>
          </a:prstGeom>
        </p:spPr>
        <p:txBody>
          <a:bodyPr anchor="t" rtlCol="false" tIns="0" lIns="0" bIns="0" rIns="0">
            <a:spAutoFit/>
          </a:bodyPr>
          <a:lstStyle/>
          <a:p>
            <a:pPr marL="496572" indent="-248286" lvl="1">
              <a:lnSpc>
                <a:spcPts val="2622"/>
              </a:lnSpc>
              <a:buFont typeface="Arial"/>
              <a:buChar char="•"/>
            </a:pPr>
            <a:r>
              <a:rPr lang="en-US" sz="2300">
                <a:solidFill>
                  <a:srgbClr val="226ADD"/>
                </a:solidFill>
                <a:latin typeface="DM Sans Bold"/>
              </a:rPr>
              <a:t>A challenge for chapters, that helps raise the activity level, and create an outline for the chapter’s program of work.</a:t>
            </a:r>
          </a:p>
        </p:txBody>
      </p:sp>
      <p:sp>
        <p:nvSpPr>
          <p:cNvPr name="TextBox 9" id="9"/>
          <p:cNvSpPr txBox="true"/>
          <p:nvPr/>
        </p:nvSpPr>
        <p:spPr>
          <a:xfrm rot="0">
            <a:off x="2157181" y="4102658"/>
            <a:ext cx="4199874" cy="1099820"/>
          </a:xfrm>
          <a:prstGeom prst="rect">
            <a:avLst/>
          </a:prstGeom>
        </p:spPr>
        <p:txBody>
          <a:bodyPr anchor="t" rtlCol="false" tIns="0" lIns="0" bIns="0" rIns="0">
            <a:spAutoFit/>
          </a:bodyPr>
          <a:lstStyle/>
          <a:p>
            <a:pPr algn="ctr">
              <a:lnSpc>
                <a:spcPts val="4480"/>
              </a:lnSpc>
              <a:spcBef>
                <a:spcPct val="0"/>
              </a:spcBef>
            </a:pPr>
            <a:r>
              <a:rPr lang="en-US" sz="3200">
                <a:solidFill>
                  <a:srgbClr val="0A2E7F"/>
                </a:solidFill>
                <a:latin typeface="Fredoka One"/>
              </a:rPr>
              <a:t>WHAT IS THE BLUEPRINT?</a:t>
            </a:r>
          </a:p>
        </p:txBody>
      </p:sp>
      <p:sp>
        <p:nvSpPr>
          <p:cNvPr name="TextBox 10" id="10"/>
          <p:cNvSpPr txBox="true"/>
          <p:nvPr/>
        </p:nvSpPr>
        <p:spPr>
          <a:xfrm rot="0">
            <a:off x="6590562" y="5469876"/>
            <a:ext cx="5106875" cy="2274951"/>
          </a:xfrm>
          <a:prstGeom prst="rect">
            <a:avLst/>
          </a:prstGeom>
        </p:spPr>
        <p:txBody>
          <a:bodyPr anchor="t" rtlCol="false" tIns="0" lIns="0" bIns="0" rIns="0">
            <a:spAutoFit/>
          </a:bodyPr>
          <a:lstStyle/>
          <a:p>
            <a:pPr marL="496572" indent="-248286" lvl="1">
              <a:lnSpc>
                <a:spcPts val="2622"/>
              </a:lnSpc>
              <a:buFont typeface="Arial"/>
              <a:buChar char="•"/>
            </a:pPr>
            <a:r>
              <a:rPr lang="en-US" sz="2300">
                <a:solidFill>
                  <a:srgbClr val="226ADD"/>
                </a:solidFill>
                <a:latin typeface="DM Sans Bold"/>
              </a:rPr>
              <a:t>Finish all required and at least two optional tasks within each section.</a:t>
            </a:r>
          </a:p>
          <a:p>
            <a:pPr marL="496572" indent="-248286" lvl="1">
              <a:lnSpc>
                <a:spcPts val="2622"/>
              </a:lnSpc>
              <a:buFont typeface="Arial"/>
              <a:buChar char="•"/>
            </a:pPr>
            <a:r>
              <a:rPr lang="en-US" sz="2300">
                <a:solidFill>
                  <a:srgbClr val="226ADD"/>
                </a:solidFill>
                <a:latin typeface="DM Sans Bold"/>
              </a:rPr>
              <a:t>P</a:t>
            </a:r>
            <a:r>
              <a:rPr lang="en-US" sz="2300">
                <a:solidFill>
                  <a:srgbClr val="226ADD"/>
                </a:solidFill>
                <a:latin typeface="DM Sans Bold"/>
              </a:rPr>
              <a:t>rovide documentation of task completion.</a:t>
            </a:r>
          </a:p>
          <a:p>
            <a:pPr marL="496572" indent="-248286" lvl="1">
              <a:lnSpc>
                <a:spcPts val="2622"/>
              </a:lnSpc>
              <a:buFont typeface="Arial"/>
              <a:buChar char="•"/>
            </a:pPr>
            <a:r>
              <a:rPr lang="en-US" sz="2300">
                <a:solidFill>
                  <a:srgbClr val="226ADD"/>
                </a:solidFill>
                <a:latin typeface="DM Sans Bold"/>
              </a:rPr>
              <a:t>Submit</a:t>
            </a:r>
            <a:r>
              <a:rPr lang="en-US" sz="2300">
                <a:solidFill>
                  <a:srgbClr val="226ADD"/>
                </a:solidFill>
                <a:latin typeface="DM Sans Bold"/>
              </a:rPr>
              <a:t> your Blueprint by March 8, 2024.</a:t>
            </a:r>
          </a:p>
        </p:txBody>
      </p:sp>
      <p:sp>
        <p:nvSpPr>
          <p:cNvPr name="TextBox 11" id="11"/>
          <p:cNvSpPr txBox="true"/>
          <p:nvPr/>
        </p:nvSpPr>
        <p:spPr>
          <a:xfrm rot="0">
            <a:off x="6426302" y="4102658"/>
            <a:ext cx="5435294" cy="1099820"/>
          </a:xfrm>
          <a:prstGeom prst="rect">
            <a:avLst/>
          </a:prstGeom>
        </p:spPr>
        <p:txBody>
          <a:bodyPr anchor="t" rtlCol="false" tIns="0" lIns="0" bIns="0" rIns="0">
            <a:spAutoFit/>
          </a:bodyPr>
          <a:lstStyle/>
          <a:p>
            <a:pPr algn="ctr">
              <a:lnSpc>
                <a:spcPts val="4480"/>
              </a:lnSpc>
              <a:spcBef>
                <a:spcPct val="0"/>
              </a:spcBef>
            </a:pPr>
            <a:r>
              <a:rPr lang="en-US" sz="3200">
                <a:solidFill>
                  <a:srgbClr val="0A2E7F"/>
                </a:solidFill>
                <a:latin typeface="Fredoka One Bold"/>
              </a:rPr>
              <a:t>HOW CAN WE COMPLETE THE BLUEPRINT?</a:t>
            </a:r>
          </a:p>
        </p:txBody>
      </p:sp>
      <p:sp>
        <p:nvSpPr>
          <p:cNvPr name="TextBox 12" id="12"/>
          <p:cNvSpPr txBox="true"/>
          <p:nvPr/>
        </p:nvSpPr>
        <p:spPr>
          <a:xfrm rot="0">
            <a:off x="11697438" y="5469876"/>
            <a:ext cx="5041331" cy="2140290"/>
          </a:xfrm>
          <a:prstGeom prst="rect">
            <a:avLst/>
          </a:prstGeom>
        </p:spPr>
        <p:txBody>
          <a:bodyPr anchor="t" rtlCol="false" tIns="0" lIns="0" bIns="0" rIns="0">
            <a:spAutoFit/>
          </a:bodyPr>
          <a:lstStyle/>
          <a:p>
            <a:pPr marL="464186" indent="-232093" lvl="1">
              <a:lnSpc>
                <a:spcPts val="2451"/>
              </a:lnSpc>
              <a:buFont typeface="Arial"/>
              <a:buChar char="•"/>
            </a:pPr>
            <a:r>
              <a:rPr lang="en-US" sz="2150">
                <a:solidFill>
                  <a:srgbClr val="226ADD"/>
                </a:solidFill>
                <a:latin typeface="DM Sans Bold"/>
              </a:rPr>
              <a:t>Recognition at the 2024 Alabama FBLA State Leadership Conference.</a:t>
            </a:r>
          </a:p>
          <a:p>
            <a:pPr marL="464186" indent="-232093" lvl="1">
              <a:lnSpc>
                <a:spcPts val="2451"/>
              </a:lnSpc>
              <a:buFont typeface="Arial"/>
              <a:buChar char="•"/>
            </a:pPr>
            <a:r>
              <a:rPr lang="en-US" sz="2150">
                <a:solidFill>
                  <a:srgbClr val="226ADD"/>
                </a:solidFill>
                <a:latin typeface="DM Sans Bold"/>
              </a:rPr>
              <a:t>A</a:t>
            </a:r>
            <a:r>
              <a:rPr lang="en-US" sz="2150">
                <a:solidFill>
                  <a:srgbClr val="226ADD"/>
                </a:solidFill>
                <a:latin typeface="DM Sans Bold"/>
              </a:rPr>
              <a:t>ligns with the FBLA National Champion Chapter and the Middle School Merit Awards.</a:t>
            </a:r>
          </a:p>
          <a:p>
            <a:pPr marL="464186" indent="-232093" lvl="1">
              <a:lnSpc>
                <a:spcPts val="2451"/>
              </a:lnSpc>
              <a:buFont typeface="Arial"/>
              <a:buChar char="•"/>
            </a:pPr>
            <a:r>
              <a:rPr lang="en-US" sz="2150">
                <a:solidFill>
                  <a:srgbClr val="226ADD"/>
                </a:solidFill>
                <a:latin typeface="DM Sans Bold"/>
              </a:rPr>
              <a:t>RIBBONS!</a:t>
            </a:r>
          </a:p>
        </p:txBody>
      </p:sp>
      <p:sp>
        <p:nvSpPr>
          <p:cNvPr name="TextBox 13" id="13"/>
          <p:cNvSpPr txBox="true"/>
          <p:nvPr/>
        </p:nvSpPr>
        <p:spPr>
          <a:xfrm rot="0">
            <a:off x="12643940" y="4043680"/>
            <a:ext cx="3148328" cy="1099820"/>
          </a:xfrm>
          <a:prstGeom prst="rect">
            <a:avLst/>
          </a:prstGeom>
        </p:spPr>
        <p:txBody>
          <a:bodyPr anchor="t" rtlCol="false" tIns="0" lIns="0" bIns="0" rIns="0">
            <a:spAutoFit/>
          </a:bodyPr>
          <a:lstStyle/>
          <a:p>
            <a:pPr algn="ctr">
              <a:lnSpc>
                <a:spcPts val="4480"/>
              </a:lnSpc>
              <a:spcBef>
                <a:spcPct val="0"/>
              </a:spcBef>
            </a:pPr>
            <a:r>
              <a:rPr lang="en-US" sz="3200">
                <a:solidFill>
                  <a:srgbClr val="0A2E7F"/>
                </a:solidFill>
                <a:latin typeface="Fredoka One Bold"/>
              </a:rPr>
              <a:t>WHAT ARE THE BENEFITS?</a:t>
            </a:r>
          </a:p>
        </p:txBody>
      </p:sp>
      <p:grpSp>
        <p:nvGrpSpPr>
          <p:cNvPr name="Group 14" id="14"/>
          <p:cNvGrpSpPr/>
          <p:nvPr/>
        </p:nvGrpSpPr>
        <p:grpSpPr>
          <a:xfrm rot="0">
            <a:off x="1825459" y="1591667"/>
            <a:ext cx="661028" cy="183818"/>
            <a:chOff x="0" y="0"/>
            <a:chExt cx="881370" cy="245090"/>
          </a:xfrm>
        </p:grpSpPr>
        <p:grpSp>
          <p:nvGrpSpPr>
            <p:cNvPr name="Group 15" id="15"/>
            <p:cNvGrpSpPr/>
            <p:nvPr/>
          </p:nvGrpSpPr>
          <p:grpSpPr>
            <a:xfrm rot="0">
              <a:off x="0"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318439"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1" id="21"/>
            <p:cNvGrpSpPr/>
            <p:nvPr/>
          </p:nvGrpSpPr>
          <p:grpSpPr>
            <a:xfrm rot="0">
              <a:off x="636280" y="0"/>
              <a:ext cx="245090" cy="24509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24" id="24"/>
          <p:cNvSpPr/>
          <p:nvPr/>
        </p:nvSpPr>
        <p:spPr>
          <a:xfrm flipH="false" flipV="false" rot="1232267">
            <a:off x="7791603" y="7718972"/>
            <a:ext cx="2704795" cy="1249123"/>
          </a:xfrm>
          <a:custGeom>
            <a:avLst/>
            <a:gdLst/>
            <a:ahLst/>
            <a:cxnLst/>
            <a:rect r="r" b="b" t="t" l="l"/>
            <a:pathLst>
              <a:path h="1249123" w="2704795">
                <a:moveTo>
                  <a:pt x="0" y="0"/>
                </a:moveTo>
                <a:lnTo>
                  <a:pt x="2704794" y="0"/>
                </a:lnTo>
                <a:lnTo>
                  <a:pt x="2704794" y="1249123"/>
                </a:lnTo>
                <a:lnTo>
                  <a:pt x="0" y="1249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5" id="25"/>
          <p:cNvSpPr/>
          <p:nvPr/>
        </p:nvSpPr>
        <p:spPr>
          <a:xfrm flipH="false" flipV="false" rot="-1491042">
            <a:off x="14514799" y="257721"/>
            <a:ext cx="2787166" cy="3035527"/>
          </a:xfrm>
          <a:custGeom>
            <a:avLst/>
            <a:gdLst/>
            <a:ahLst/>
            <a:cxnLst/>
            <a:rect r="r" b="b" t="t" l="l"/>
            <a:pathLst>
              <a:path h="3035527" w="2787166">
                <a:moveTo>
                  <a:pt x="0" y="0"/>
                </a:moveTo>
                <a:lnTo>
                  <a:pt x="2787166" y="0"/>
                </a:lnTo>
                <a:lnTo>
                  <a:pt x="2787166" y="3035527"/>
                </a:lnTo>
                <a:lnTo>
                  <a:pt x="0" y="303552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6" id="26"/>
          <p:cNvSpPr/>
          <p:nvPr/>
        </p:nvSpPr>
        <p:spPr>
          <a:xfrm flipH="false" flipV="true" rot="-5400000">
            <a:off x="934811" y="2877495"/>
            <a:ext cx="2295061" cy="2107283"/>
          </a:xfrm>
          <a:custGeom>
            <a:avLst/>
            <a:gdLst/>
            <a:ahLst/>
            <a:cxnLst/>
            <a:rect r="r" b="b" t="t" l="l"/>
            <a:pathLst>
              <a:path h="2107283" w="2295061">
                <a:moveTo>
                  <a:pt x="0" y="2107283"/>
                </a:moveTo>
                <a:lnTo>
                  <a:pt x="2295061" y="2107283"/>
                </a:lnTo>
                <a:lnTo>
                  <a:pt x="2295061" y="0"/>
                </a:lnTo>
                <a:lnTo>
                  <a:pt x="0" y="0"/>
                </a:lnTo>
                <a:lnTo>
                  <a:pt x="0" y="2107283"/>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772174"/>
            <a:ext cx="16230600" cy="8486126"/>
            <a:chOff x="0" y="0"/>
            <a:chExt cx="10191464" cy="5328580"/>
          </a:xfrm>
        </p:grpSpPr>
        <p:sp>
          <p:nvSpPr>
            <p:cNvPr name="Freeform 3" id="3"/>
            <p:cNvSpPr/>
            <p:nvPr/>
          </p:nvSpPr>
          <p:spPr>
            <a:xfrm flipH="false" flipV="false" rot="0">
              <a:off x="0" y="0"/>
              <a:ext cx="10191464" cy="5328580"/>
            </a:xfrm>
            <a:custGeom>
              <a:avLst/>
              <a:gdLst/>
              <a:ahLst/>
              <a:cxnLst/>
              <a:rect r="r" b="b" t="t" l="l"/>
              <a:pathLst>
                <a:path h="5328580" w="10191464">
                  <a:moveTo>
                    <a:pt x="0" y="0"/>
                  </a:moveTo>
                  <a:lnTo>
                    <a:pt x="0" y="5328580"/>
                  </a:lnTo>
                  <a:lnTo>
                    <a:pt x="10191464" y="5328580"/>
                  </a:lnTo>
                  <a:lnTo>
                    <a:pt x="10191464" y="0"/>
                  </a:lnTo>
                  <a:lnTo>
                    <a:pt x="0" y="0"/>
                  </a:lnTo>
                  <a:close/>
                  <a:moveTo>
                    <a:pt x="10130504" y="5267620"/>
                  </a:moveTo>
                  <a:lnTo>
                    <a:pt x="59690" y="5267620"/>
                  </a:lnTo>
                  <a:lnTo>
                    <a:pt x="59690" y="59690"/>
                  </a:lnTo>
                  <a:lnTo>
                    <a:pt x="10130504" y="59690"/>
                  </a:lnTo>
                  <a:lnTo>
                    <a:pt x="10130504" y="5267620"/>
                  </a:lnTo>
                  <a:close/>
                </a:path>
              </a:pathLst>
            </a:custGeom>
            <a:solidFill>
              <a:srgbClr val="0A2E7F"/>
            </a:solidFill>
          </p:spPr>
        </p:sp>
      </p:grpSp>
      <p:grpSp>
        <p:nvGrpSpPr>
          <p:cNvPr name="Group 4" id="4"/>
          <p:cNvGrpSpPr/>
          <p:nvPr/>
        </p:nvGrpSpPr>
        <p:grpSpPr>
          <a:xfrm rot="0">
            <a:off x="1028700" y="8435578"/>
            <a:ext cx="16230600" cy="1645444"/>
            <a:chOff x="0" y="0"/>
            <a:chExt cx="21640800" cy="2193925"/>
          </a:xfrm>
        </p:grpSpPr>
        <p:sp>
          <p:nvSpPr>
            <p:cNvPr name="AutoShape 5" id="5"/>
            <p:cNvSpPr/>
            <p:nvPr/>
          </p:nvSpPr>
          <p:spPr>
            <a:xfrm rot="0">
              <a:off x="0" y="0"/>
              <a:ext cx="21640800" cy="2193925"/>
            </a:xfrm>
            <a:prstGeom prst="rect">
              <a:avLst/>
            </a:prstGeom>
            <a:solidFill>
              <a:srgbClr val="0A2E7F"/>
            </a:solidFill>
          </p:spPr>
        </p:sp>
        <p:sp>
          <p:nvSpPr>
            <p:cNvPr name="TextBox 6" id="6"/>
            <p:cNvSpPr txBox="true"/>
            <p:nvPr/>
          </p:nvSpPr>
          <p:spPr>
            <a:xfrm rot="0">
              <a:off x="2852023" y="531812"/>
              <a:ext cx="15936754" cy="1130300"/>
            </a:xfrm>
            <a:prstGeom prst="rect">
              <a:avLst/>
            </a:prstGeom>
          </p:spPr>
          <p:txBody>
            <a:bodyPr anchor="t" rtlCol="false" tIns="0" lIns="0" bIns="0" rIns="0">
              <a:spAutoFit/>
            </a:bodyPr>
            <a:lstStyle/>
            <a:p>
              <a:pPr algn="ctr" marL="0" indent="0" lvl="0">
                <a:lnSpc>
                  <a:spcPts val="6720"/>
                </a:lnSpc>
              </a:pPr>
              <a:r>
                <a:rPr lang="en-US" sz="5600">
                  <a:solidFill>
                    <a:srgbClr val="FFFFFF"/>
                  </a:solidFill>
                  <a:latin typeface="Fredoka One"/>
                </a:rPr>
                <a:t>Blueprint  Examples!</a:t>
              </a:r>
            </a:p>
          </p:txBody>
        </p:sp>
      </p:grpSp>
      <p:sp>
        <p:nvSpPr>
          <p:cNvPr name="Freeform 7" id="7"/>
          <p:cNvSpPr/>
          <p:nvPr/>
        </p:nvSpPr>
        <p:spPr>
          <a:xfrm flipH="false" flipV="false" rot="0">
            <a:off x="1238149" y="1028700"/>
            <a:ext cx="6030611" cy="7238714"/>
          </a:xfrm>
          <a:custGeom>
            <a:avLst/>
            <a:gdLst/>
            <a:ahLst/>
            <a:cxnLst/>
            <a:rect r="r" b="b" t="t" l="l"/>
            <a:pathLst>
              <a:path h="7238714" w="6030611">
                <a:moveTo>
                  <a:pt x="0" y="0"/>
                </a:moveTo>
                <a:lnTo>
                  <a:pt x="6030611" y="0"/>
                </a:lnTo>
                <a:lnTo>
                  <a:pt x="6030611" y="7238714"/>
                </a:lnTo>
                <a:lnTo>
                  <a:pt x="0" y="7238714"/>
                </a:lnTo>
                <a:lnTo>
                  <a:pt x="0" y="0"/>
                </a:lnTo>
                <a:close/>
              </a:path>
            </a:pathLst>
          </a:custGeom>
          <a:blipFill>
            <a:blip r:embed="rId3"/>
            <a:stretch>
              <a:fillRect l="0" t="0" r="0" b="0"/>
            </a:stretch>
          </a:blipFill>
        </p:spPr>
      </p:sp>
      <p:sp>
        <p:nvSpPr>
          <p:cNvPr name="Freeform 8" id="8"/>
          <p:cNvSpPr/>
          <p:nvPr/>
        </p:nvSpPr>
        <p:spPr>
          <a:xfrm flipH="false" flipV="false" rot="0">
            <a:off x="7121374" y="1429583"/>
            <a:ext cx="5016059" cy="6436947"/>
          </a:xfrm>
          <a:custGeom>
            <a:avLst/>
            <a:gdLst/>
            <a:ahLst/>
            <a:cxnLst/>
            <a:rect r="r" b="b" t="t" l="l"/>
            <a:pathLst>
              <a:path h="6436947" w="5016059">
                <a:moveTo>
                  <a:pt x="0" y="0"/>
                </a:moveTo>
                <a:lnTo>
                  <a:pt x="5016060" y="0"/>
                </a:lnTo>
                <a:lnTo>
                  <a:pt x="5016060" y="6436947"/>
                </a:lnTo>
                <a:lnTo>
                  <a:pt x="0" y="6436947"/>
                </a:lnTo>
                <a:lnTo>
                  <a:pt x="0" y="0"/>
                </a:lnTo>
                <a:close/>
              </a:path>
            </a:pathLst>
          </a:custGeom>
          <a:blipFill>
            <a:blip r:embed="rId4"/>
            <a:stretch>
              <a:fillRect l="0" t="-1155" r="-307" b="0"/>
            </a:stretch>
          </a:blipFill>
          <a:ln w="9525" cap="sq">
            <a:solidFill>
              <a:srgbClr val="000000"/>
            </a:solidFill>
            <a:prstDash val="solid"/>
            <a:miter/>
          </a:ln>
        </p:spPr>
      </p:sp>
      <p:sp>
        <p:nvSpPr>
          <p:cNvPr name="Freeform 9" id="9"/>
          <p:cNvSpPr/>
          <p:nvPr/>
        </p:nvSpPr>
        <p:spPr>
          <a:xfrm flipH="false" flipV="false" rot="0">
            <a:off x="8594720" y="1145106"/>
            <a:ext cx="3770977" cy="1103868"/>
          </a:xfrm>
          <a:custGeom>
            <a:avLst/>
            <a:gdLst/>
            <a:ahLst/>
            <a:cxnLst/>
            <a:rect r="r" b="b" t="t" l="l"/>
            <a:pathLst>
              <a:path h="1103868" w="3770977">
                <a:moveTo>
                  <a:pt x="0" y="0"/>
                </a:moveTo>
                <a:lnTo>
                  <a:pt x="3770977" y="0"/>
                </a:lnTo>
                <a:lnTo>
                  <a:pt x="3770977" y="1103868"/>
                </a:lnTo>
                <a:lnTo>
                  <a:pt x="0" y="11038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2137434" y="2332100"/>
            <a:ext cx="4911626" cy="5340998"/>
          </a:xfrm>
          <a:custGeom>
            <a:avLst/>
            <a:gdLst/>
            <a:ahLst/>
            <a:cxnLst/>
            <a:rect r="r" b="b" t="t" l="l"/>
            <a:pathLst>
              <a:path h="5340998" w="4911626">
                <a:moveTo>
                  <a:pt x="0" y="0"/>
                </a:moveTo>
                <a:lnTo>
                  <a:pt x="4911626" y="0"/>
                </a:lnTo>
                <a:lnTo>
                  <a:pt x="4911626" y="5340998"/>
                </a:lnTo>
                <a:lnTo>
                  <a:pt x="0" y="5340998"/>
                </a:lnTo>
                <a:lnTo>
                  <a:pt x="0" y="0"/>
                </a:lnTo>
                <a:close/>
              </a:path>
            </a:pathLst>
          </a:custGeom>
          <a:blipFill>
            <a:blip r:embed="rId7"/>
            <a:stretch>
              <a:fillRect l="0" t="0" r="-3884" b="-473"/>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1405617" y="3062605"/>
            <a:ext cx="8353840" cy="6642474"/>
            <a:chOff x="0" y="0"/>
            <a:chExt cx="11380073" cy="9048753"/>
          </a:xfrm>
        </p:grpSpPr>
        <p:sp>
          <p:nvSpPr>
            <p:cNvPr name="Freeform 4" id="4"/>
            <p:cNvSpPr/>
            <p:nvPr/>
          </p:nvSpPr>
          <p:spPr>
            <a:xfrm flipH="false" flipV="false" rot="0">
              <a:off x="31750" y="31750"/>
              <a:ext cx="11316573" cy="8985253"/>
            </a:xfrm>
            <a:custGeom>
              <a:avLst/>
              <a:gdLst/>
              <a:ahLst/>
              <a:cxnLst/>
              <a:rect r="r" b="b" t="t" l="l"/>
              <a:pathLst>
                <a:path h="8985253" w="11316573">
                  <a:moveTo>
                    <a:pt x="11223863" y="8985253"/>
                  </a:moveTo>
                  <a:lnTo>
                    <a:pt x="92710" y="8985253"/>
                  </a:lnTo>
                  <a:cubicBezTo>
                    <a:pt x="41910" y="8985253"/>
                    <a:pt x="0" y="8943343"/>
                    <a:pt x="0" y="8892543"/>
                  </a:cubicBezTo>
                  <a:lnTo>
                    <a:pt x="0" y="92710"/>
                  </a:lnTo>
                  <a:cubicBezTo>
                    <a:pt x="0" y="41910"/>
                    <a:pt x="41910" y="0"/>
                    <a:pt x="92710" y="0"/>
                  </a:cubicBezTo>
                  <a:lnTo>
                    <a:pt x="11222593" y="0"/>
                  </a:lnTo>
                  <a:cubicBezTo>
                    <a:pt x="11273393" y="0"/>
                    <a:pt x="11315303" y="41910"/>
                    <a:pt x="11315303" y="92710"/>
                  </a:cubicBezTo>
                  <a:lnTo>
                    <a:pt x="11315303" y="8891274"/>
                  </a:lnTo>
                  <a:cubicBezTo>
                    <a:pt x="11316573" y="8943343"/>
                    <a:pt x="11274663" y="8985253"/>
                    <a:pt x="11223863" y="8985253"/>
                  </a:cubicBezTo>
                  <a:close/>
                </a:path>
              </a:pathLst>
            </a:custGeom>
            <a:solidFill>
              <a:srgbClr val="FAF8F8"/>
            </a:solidFill>
          </p:spPr>
        </p:sp>
        <p:sp>
          <p:nvSpPr>
            <p:cNvPr name="Freeform 5" id="5"/>
            <p:cNvSpPr/>
            <p:nvPr/>
          </p:nvSpPr>
          <p:spPr>
            <a:xfrm flipH="false" flipV="false" rot="0">
              <a:off x="0" y="0"/>
              <a:ext cx="11380073" cy="9048754"/>
            </a:xfrm>
            <a:custGeom>
              <a:avLst/>
              <a:gdLst/>
              <a:ahLst/>
              <a:cxnLst/>
              <a:rect r="r" b="b" t="t" l="l"/>
              <a:pathLst>
                <a:path h="9048754" w="11380073">
                  <a:moveTo>
                    <a:pt x="11255613" y="59690"/>
                  </a:moveTo>
                  <a:cubicBezTo>
                    <a:pt x="11291173" y="59690"/>
                    <a:pt x="11320383" y="88900"/>
                    <a:pt x="11320383" y="124460"/>
                  </a:cubicBezTo>
                  <a:lnTo>
                    <a:pt x="11320383" y="8924293"/>
                  </a:lnTo>
                  <a:cubicBezTo>
                    <a:pt x="11320383" y="8959854"/>
                    <a:pt x="11291173" y="8989064"/>
                    <a:pt x="11255613" y="8989064"/>
                  </a:cubicBezTo>
                  <a:lnTo>
                    <a:pt x="124460" y="8989064"/>
                  </a:lnTo>
                  <a:cubicBezTo>
                    <a:pt x="88900" y="8989064"/>
                    <a:pt x="59690" y="8959854"/>
                    <a:pt x="59690" y="8924293"/>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8924293"/>
                  </a:lnTo>
                  <a:cubicBezTo>
                    <a:pt x="0" y="8992874"/>
                    <a:pt x="55880" y="9048754"/>
                    <a:pt x="124460" y="9048754"/>
                  </a:cubicBezTo>
                  <a:lnTo>
                    <a:pt x="11255613" y="9048754"/>
                  </a:lnTo>
                  <a:cubicBezTo>
                    <a:pt x="11324193" y="9048754"/>
                    <a:pt x="11380073" y="8992874"/>
                    <a:pt x="11380073" y="8924293"/>
                  </a:cubicBezTo>
                  <a:lnTo>
                    <a:pt x="11380073" y="124460"/>
                  </a:lnTo>
                  <a:cubicBezTo>
                    <a:pt x="11380073" y="55880"/>
                    <a:pt x="11324193" y="0"/>
                    <a:pt x="11255613" y="0"/>
                  </a:cubicBezTo>
                  <a:close/>
                </a:path>
              </a:pathLst>
            </a:custGeom>
            <a:solidFill>
              <a:srgbClr val="1D52BC"/>
            </a:solidFill>
          </p:spPr>
        </p:sp>
      </p:grpSp>
      <p:grpSp>
        <p:nvGrpSpPr>
          <p:cNvPr name="Group 6" id="6"/>
          <p:cNvGrpSpPr/>
          <p:nvPr/>
        </p:nvGrpSpPr>
        <p:grpSpPr>
          <a:xfrm rot="0">
            <a:off x="10292019" y="3062605"/>
            <a:ext cx="6590277" cy="6642474"/>
            <a:chOff x="0" y="0"/>
            <a:chExt cx="8977648" cy="9048753"/>
          </a:xfrm>
        </p:grpSpPr>
        <p:sp>
          <p:nvSpPr>
            <p:cNvPr name="Freeform 7" id="7"/>
            <p:cNvSpPr/>
            <p:nvPr/>
          </p:nvSpPr>
          <p:spPr>
            <a:xfrm flipH="false" flipV="false" rot="0">
              <a:off x="31750" y="31750"/>
              <a:ext cx="8914148" cy="8985253"/>
            </a:xfrm>
            <a:custGeom>
              <a:avLst/>
              <a:gdLst/>
              <a:ahLst/>
              <a:cxnLst/>
              <a:rect r="r" b="b" t="t" l="l"/>
              <a:pathLst>
                <a:path h="8985253" w="8914148">
                  <a:moveTo>
                    <a:pt x="8821438" y="8985253"/>
                  </a:moveTo>
                  <a:lnTo>
                    <a:pt x="92710" y="8985253"/>
                  </a:lnTo>
                  <a:cubicBezTo>
                    <a:pt x="41910" y="8985253"/>
                    <a:pt x="0" y="8943343"/>
                    <a:pt x="0" y="8892543"/>
                  </a:cubicBezTo>
                  <a:lnTo>
                    <a:pt x="0" y="92710"/>
                  </a:lnTo>
                  <a:cubicBezTo>
                    <a:pt x="0" y="41910"/>
                    <a:pt x="41910" y="0"/>
                    <a:pt x="92710" y="0"/>
                  </a:cubicBezTo>
                  <a:lnTo>
                    <a:pt x="8820168" y="0"/>
                  </a:lnTo>
                  <a:cubicBezTo>
                    <a:pt x="8870968" y="0"/>
                    <a:pt x="8912878" y="41910"/>
                    <a:pt x="8912878" y="92710"/>
                  </a:cubicBezTo>
                  <a:lnTo>
                    <a:pt x="8912878" y="8891274"/>
                  </a:lnTo>
                  <a:cubicBezTo>
                    <a:pt x="8914148" y="8943343"/>
                    <a:pt x="8872238" y="8985253"/>
                    <a:pt x="8821438" y="8985253"/>
                  </a:cubicBezTo>
                  <a:close/>
                </a:path>
              </a:pathLst>
            </a:custGeom>
            <a:solidFill>
              <a:srgbClr val="FAF8F8"/>
            </a:solidFill>
          </p:spPr>
        </p:sp>
        <p:sp>
          <p:nvSpPr>
            <p:cNvPr name="Freeform 8" id="8"/>
            <p:cNvSpPr/>
            <p:nvPr/>
          </p:nvSpPr>
          <p:spPr>
            <a:xfrm flipH="false" flipV="false" rot="0">
              <a:off x="0" y="0"/>
              <a:ext cx="8977648" cy="9048754"/>
            </a:xfrm>
            <a:custGeom>
              <a:avLst/>
              <a:gdLst/>
              <a:ahLst/>
              <a:cxnLst/>
              <a:rect r="r" b="b" t="t" l="l"/>
              <a:pathLst>
                <a:path h="9048754" w="8977648">
                  <a:moveTo>
                    <a:pt x="8853188" y="59690"/>
                  </a:moveTo>
                  <a:cubicBezTo>
                    <a:pt x="8888748" y="59690"/>
                    <a:pt x="8917958" y="88900"/>
                    <a:pt x="8917958" y="124460"/>
                  </a:cubicBezTo>
                  <a:lnTo>
                    <a:pt x="8917958" y="8924293"/>
                  </a:lnTo>
                  <a:cubicBezTo>
                    <a:pt x="8917958" y="8959854"/>
                    <a:pt x="8888748" y="8989064"/>
                    <a:pt x="8853188" y="8989064"/>
                  </a:cubicBezTo>
                  <a:lnTo>
                    <a:pt x="124460" y="8989064"/>
                  </a:lnTo>
                  <a:cubicBezTo>
                    <a:pt x="88900" y="8989064"/>
                    <a:pt x="59690" y="8959854"/>
                    <a:pt x="59690" y="8924293"/>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8924293"/>
                  </a:lnTo>
                  <a:cubicBezTo>
                    <a:pt x="0" y="8992874"/>
                    <a:pt x="55880" y="9048754"/>
                    <a:pt x="124460" y="9048754"/>
                  </a:cubicBezTo>
                  <a:lnTo>
                    <a:pt x="8853188" y="9048754"/>
                  </a:lnTo>
                  <a:cubicBezTo>
                    <a:pt x="8921768" y="9048754"/>
                    <a:pt x="8977648" y="8992874"/>
                    <a:pt x="8977648" y="8924293"/>
                  </a:cubicBezTo>
                  <a:lnTo>
                    <a:pt x="8977648" y="124460"/>
                  </a:lnTo>
                  <a:cubicBezTo>
                    <a:pt x="8977648" y="55880"/>
                    <a:pt x="8921768" y="0"/>
                    <a:pt x="8853188" y="0"/>
                  </a:cubicBezTo>
                  <a:close/>
                </a:path>
              </a:pathLst>
            </a:custGeom>
            <a:solidFill>
              <a:srgbClr val="1D52BC"/>
            </a:solidFill>
          </p:spPr>
        </p:sp>
      </p:grpSp>
      <p:sp>
        <p:nvSpPr>
          <p:cNvPr name="AutoShape 9" id="9"/>
          <p:cNvSpPr/>
          <p:nvPr/>
        </p:nvSpPr>
        <p:spPr>
          <a:xfrm>
            <a:off x="1405617" y="3819525"/>
            <a:ext cx="8353840" cy="0"/>
          </a:xfrm>
          <a:prstGeom prst="line">
            <a:avLst/>
          </a:prstGeom>
          <a:ln cap="flat" w="47625">
            <a:solidFill>
              <a:srgbClr val="1D52BC"/>
            </a:solidFill>
            <a:prstDash val="solid"/>
            <a:headEnd type="none" len="sm" w="sm"/>
            <a:tailEnd type="none" len="sm" w="sm"/>
          </a:ln>
        </p:spPr>
      </p:sp>
      <p:grpSp>
        <p:nvGrpSpPr>
          <p:cNvPr name="Group 10" id="10"/>
          <p:cNvGrpSpPr/>
          <p:nvPr/>
        </p:nvGrpSpPr>
        <p:grpSpPr>
          <a:xfrm rot="0">
            <a:off x="1405617" y="1205226"/>
            <a:ext cx="15476707" cy="1704979"/>
            <a:chOff x="0" y="0"/>
            <a:chExt cx="20635610" cy="2273305"/>
          </a:xfrm>
        </p:grpSpPr>
        <p:grpSp>
          <p:nvGrpSpPr>
            <p:cNvPr name="Group 11" id="11"/>
            <p:cNvGrpSpPr/>
            <p:nvPr/>
          </p:nvGrpSpPr>
          <p:grpSpPr>
            <a:xfrm rot="0">
              <a:off x="0" y="0"/>
              <a:ext cx="20635610" cy="2273305"/>
              <a:chOff x="0" y="0"/>
              <a:chExt cx="21083246" cy="2322618"/>
            </a:xfrm>
          </p:grpSpPr>
          <p:sp>
            <p:nvSpPr>
              <p:cNvPr name="Freeform 12" id="12"/>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13" id="13"/>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1D52BC"/>
              </a:solidFill>
            </p:spPr>
          </p:sp>
        </p:grpSp>
        <p:grpSp>
          <p:nvGrpSpPr>
            <p:cNvPr name="Group 14" id="14"/>
            <p:cNvGrpSpPr/>
            <p:nvPr/>
          </p:nvGrpSpPr>
          <p:grpSpPr>
            <a:xfrm rot="0">
              <a:off x="427057" y="341683"/>
              <a:ext cx="410536" cy="41053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7" id="17"/>
            <p:cNvGrpSpPr/>
            <p:nvPr/>
          </p:nvGrpSpPr>
          <p:grpSpPr>
            <a:xfrm rot="0">
              <a:off x="960456" y="341683"/>
              <a:ext cx="410536" cy="410536"/>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0" id="20"/>
            <p:cNvGrpSpPr/>
            <p:nvPr/>
          </p:nvGrpSpPr>
          <p:grpSpPr>
            <a:xfrm rot="0">
              <a:off x="1492852" y="341683"/>
              <a:ext cx="410536" cy="410536"/>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23" id="23"/>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4" id="24"/>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a:rPr>
                <a:t>THE CHAMPION CHAPTER</a:t>
              </a:r>
            </a:p>
          </p:txBody>
        </p:sp>
      </p:grpSp>
      <p:sp>
        <p:nvSpPr>
          <p:cNvPr name="Freeform 25" id="25"/>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6345962" y="8634570"/>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7" id="27"/>
          <p:cNvGrpSpPr/>
          <p:nvPr/>
        </p:nvGrpSpPr>
        <p:grpSpPr>
          <a:xfrm rot="0">
            <a:off x="8209535" y="3301106"/>
            <a:ext cx="1107248" cy="307902"/>
            <a:chOff x="0" y="0"/>
            <a:chExt cx="1476331" cy="410536"/>
          </a:xfrm>
        </p:grpSpPr>
        <p:grpSp>
          <p:nvGrpSpPr>
            <p:cNvPr name="Group 28" id="28"/>
            <p:cNvGrpSpPr/>
            <p:nvPr/>
          </p:nvGrpSpPr>
          <p:grpSpPr>
            <a:xfrm rot="0">
              <a:off x="0" y="0"/>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533399" y="0"/>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1065795" y="0"/>
              <a:ext cx="410536" cy="410536"/>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37" id="37"/>
          <p:cNvSpPr/>
          <p:nvPr/>
        </p:nvSpPr>
        <p:spPr>
          <a:xfrm flipH="false" flipV="false" rot="0">
            <a:off x="11474995" y="3217144"/>
            <a:ext cx="4224325" cy="6333395"/>
          </a:xfrm>
          <a:custGeom>
            <a:avLst/>
            <a:gdLst/>
            <a:ahLst/>
            <a:cxnLst/>
            <a:rect r="r" b="b" t="t" l="l"/>
            <a:pathLst>
              <a:path h="6333395" w="4224325">
                <a:moveTo>
                  <a:pt x="0" y="0"/>
                </a:moveTo>
                <a:lnTo>
                  <a:pt x="4224325" y="0"/>
                </a:lnTo>
                <a:lnTo>
                  <a:pt x="4224325" y="6333395"/>
                </a:lnTo>
                <a:lnTo>
                  <a:pt x="0" y="6333395"/>
                </a:lnTo>
                <a:lnTo>
                  <a:pt x="0" y="0"/>
                </a:lnTo>
                <a:close/>
              </a:path>
            </a:pathLst>
          </a:custGeom>
          <a:blipFill>
            <a:blip r:embed="rId7"/>
            <a:stretch>
              <a:fillRect l="0" t="0" r="0" b="0"/>
            </a:stretch>
          </a:blipFill>
        </p:spPr>
      </p:sp>
      <p:sp>
        <p:nvSpPr>
          <p:cNvPr name="TextBox 38" id="38"/>
          <p:cNvSpPr txBox="true"/>
          <p:nvPr/>
        </p:nvSpPr>
        <p:spPr>
          <a:xfrm rot="0">
            <a:off x="1918316" y="3988000"/>
            <a:ext cx="7398467" cy="5410762"/>
          </a:xfrm>
          <a:prstGeom prst="rect">
            <a:avLst/>
          </a:prstGeom>
        </p:spPr>
        <p:txBody>
          <a:bodyPr anchor="t" rtlCol="false" tIns="0" lIns="0" bIns="0" rIns="0">
            <a:spAutoFit/>
          </a:bodyPr>
          <a:lstStyle/>
          <a:p>
            <a:pPr marL="498599" indent="-249300" lvl="1">
              <a:lnSpc>
                <a:spcPts val="3648"/>
              </a:lnSpc>
              <a:buFont typeface="Arial"/>
              <a:buChar char="•"/>
            </a:pPr>
            <a:r>
              <a:rPr lang="en-US" sz="2309">
                <a:solidFill>
                  <a:srgbClr val="20337C"/>
                </a:solidFill>
                <a:latin typeface="DM Sans Bold"/>
              </a:rPr>
              <a:t>What is the </a:t>
            </a:r>
            <a:r>
              <a:rPr lang="en-US" sz="2309" u="sng">
                <a:solidFill>
                  <a:srgbClr val="20337C"/>
                </a:solidFill>
                <a:latin typeface="DM Sans Bold"/>
                <a:hlinkClick r:id="rId8" tooltip="https://www.fbla.org/divisions/fbla/fbla-membership/"/>
              </a:rPr>
              <a:t>Champion Chapter</a:t>
            </a:r>
            <a:r>
              <a:rPr lang="en-US" sz="2309">
                <a:solidFill>
                  <a:srgbClr val="20337C"/>
                </a:solidFill>
                <a:latin typeface="DM Sans Bold"/>
              </a:rPr>
              <a:t>?</a:t>
            </a:r>
          </a:p>
          <a:p>
            <a:pPr marL="997199" indent="-332400" lvl="2">
              <a:lnSpc>
                <a:spcPts val="3648"/>
              </a:lnSpc>
              <a:buFont typeface="Arial"/>
              <a:buChar char="⚬"/>
            </a:pPr>
            <a:r>
              <a:rPr lang="en-US" sz="2309">
                <a:solidFill>
                  <a:srgbClr val="226ADD"/>
                </a:solidFill>
                <a:latin typeface="DM Sans Bold"/>
              </a:rPr>
              <a:t>A series of membership focused challenges for high school chapters, separated into five seasons, and submitted to FBLA National.</a:t>
            </a:r>
          </a:p>
          <a:p>
            <a:pPr>
              <a:lnSpc>
                <a:spcPts val="3648"/>
              </a:lnSpc>
            </a:pPr>
          </a:p>
          <a:p>
            <a:pPr marL="498599" indent="-249300" lvl="1">
              <a:lnSpc>
                <a:spcPts val="3648"/>
              </a:lnSpc>
              <a:buFont typeface="Arial"/>
              <a:buChar char="•"/>
            </a:pPr>
            <a:r>
              <a:rPr lang="en-US" sz="2309">
                <a:solidFill>
                  <a:srgbClr val="20337C"/>
                </a:solidFill>
                <a:latin typeface="DM Sans Bold"/>
              </a:rPr>
              <a:t>How can our chapter complete the challenge?</a:t>
            </a:r>
          </a:p>
          <a:p>
            <a:pPr marL="997199" indent="-332400" lvl="2">
              <a:lnSpc>
                <a:spcPts val="3648"/>
              </a:lnSpc>
              <a:buFont typeface="Arial"/>
              <a:buChar char="⚬"/>
            </a:pPr>
            <a:r>
              <a:rPr lang="en-US" sz="2309">
                <a:solidFill>
                  <a:srgbClr val="226ADD"/>
                </a:solidFill>
                <a:latin typeface="DM Sans Bold"/>
              </a:rPr>
              <a:t>Your chapter adviser or chapter president will submit all documentation!</a:t>
            </a:r>
          </a:p>
          <a:p>
            <a:pPr>
              <a:lnSpc>
                <a:spcPts val="3648"/>
              </a:lnSpc>
            </a:pPr>
          </a:p>
          <a:p>
            <a:pPr marL="498599" indent="-249300" lvl="1">
              <a:lnSpc>
                <a:spcPts val="3648"/>
              </a:lnSpc>
              <a:buFont typeface="Arial"/>
              <a:buChar char="•"/>
            </a:pPr>
            <a:r>
              <a:rPr lang="en-US" sz="2309">
                <a:solidFill>
                  <a:srgbClr val="20337C"/>
                </a:solidFill>
                <a:latin typeface="DM Sans Bold"/>
              </a:rPr>
              <a:t>Earns your chapter recognition at the 2024 FBLA National Leadership Conference</a:t>
            </a:r>
          </a:p>
          <a:p>
            <a:pPr>
              <a:lnSpc>
                <a:spcPts val="3174"/>
              </a:lnSpc>
            </a:pP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1405617" y="3062605"/>
            <a:ext cx="8353840" cy="6642474"/>
            <a:chOff x="0" y="0"/>
            <a:chExt cx="11380073" cy="9048753"/>
          </a:xfrm>
        </p:grpSpPr>
        <p:sp>
          <p:nvSpPr>
            <p:cNvPr name="Freeform 4" id="4"/>
            <p:cNvSpPr/>
            <p:nvPr/>
          </p:nvSpPr>
          <p:spPr>
            <a:xfrm flipH="false" flipV="false" rot="0">
              <a:off x="31750" y="31750"/>
              <a:ext cx="11316573" cy="8985253"/>
            </a:xfrm>
            <a:custGeom>
              <a:avLst/>
              <a:gdLst/>
              <a:ahLst/>
              <a:cxnLst/>
              <a:rect r="r" b="b" t="t" l="l"/>
              <a:pathLst>
                <a:path h="8985253" w="11316573">
                  <a:moveTo>
                    <a:pt x="11223863" y="8985253"/>
                  </a:moveTo>
                  <a:lnTo>
                    <a:pt x="92710" y="8985253"/>
                  </a:lnTo>
                  <a:cubicBezTo>
                    <a:pt x="41910" y="8985253"/>
                    <a:pt x="0" y="8943343"/>
                    <a:pt x="0" y="8892543"/>
                  </a:cubicBezTo>
                  <a:lnTo>
                    <a:pt x="0" y="92710"/>
                  </a:lnTo>
                  <a:cubicBezTo>
                    <a:pt x="0" y="41910"/>
                    <a:pt x="41910" y="0"/>
                    <a:pt x="92710" y="0"/>
                  </a:cubicBezTo>
                  <a:lnTo>
                    <a:pt x="11222593" y="0"/>
                  </a:lnTo>
                  <a:cubicBezTo>
                    <a:pt x="11273393" y="0"/>
                    <a:pt x="11315303" y="41910"/>
                    <a:pt x="11315303" y="92710"/>
                  </a:cubicBezTo>
                  <a:lnTo>
                    <a:pt x="11315303" y="8891274"/>
                  </a:lnTo>
                  <a:cubicBezTo>
                    <a:pt x="11316573" y="8943343"/>
                    <a:pt x="11274663" y="8985253"/>
                    <a:pt x="11223863" y="8985253"/>
                  </a:cubicBezTo>
                  <a:close/>
                </a:path>
              </a:pathLst>
            </a:custGeom>
            <a:solidFill>
              <a:srgbClr val="FAF8F8"/>
            </a:solidFill>
          </p:spPr>
        </p:sp>
        <p:sp>
          <p:nvSpPr>
            <p:cNvPr name="Freeform 5" id="5"/>
            <p:cNvSpPr/>
            <p:nvPr/>
          </p:nvSpPr>
          <p:spPr>
            <a:xfrm flipH="false" flipV="false" rot="0">
              <a:off x="0" y="0"/>
              <a:ext cx="11380073" cy="9048754"/>
            </a:xfrm>
            <a:custGeom>
              <a:avLst/>
              <a:gdLst/>
              <a:ahLst/>
              <a:cxnLst/>
              <a:rect r="r" b="b" t="t" l="l"/>
              <a:pathLst>
                <a:path h="9048754" w="11380073">
                  <a:moveTo>
                    <a:pt x="11255613" y="59690"/>
                  </a:moveTo>
                  <a:cubicBezTo>
                    <a:pt x="11291173" y="59690"/>
                    <a:pt x="11320383" y="88900"/>
                    <a:pt x="11320383" y="124460"/>
                  </a:cubicBezTo>
                  <a:lnTo>
                    <a:pt x="11320383" y="8924293"/>
                  </a:lnTo>
                  <a:cubicBezTo>
                    <a:pt x="11320383" y="8959854"/>
                    <a:pt x="11291173" y="8989064"/>
                    <a:pt x="11255613" y="8989064"/>
                  </a:cubicBezTo>
                  <a:lnTo>
                    <a:pt x="124460" y="8989064"/>
                  </a:lnTo>
                  <a:cubicBezTo>
                    <a:pt x="88900" y="8989064"/>
                    <a:pt x="59690" y="8959854"/>
                    <a:pt x="59690" y="8924293"/>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8924293"/>
                  </a:lnTo>
                  <a:cubicBezTo>
                    <a:pt x="0" y="8992874"/>
                    <a:pt x="55880" y="9048754"/>
                    <a:pt x="124460" y="9048754"/>
                  </a:cubicBezTo>
                  <a:lnTo>
                    <a:pt x="11255613" y="9048754"/>
                  </a:lnTo>
                  <a:cubicBezTo>
                    <a:pt x="11324193" y="9048754"/>
                    <a:pt x="11380073" y="8992874"/>
                    <a:pt x="11380073" y="8924293"/>
                  </a:cubicBezTo>
                  <a:lnTo>
                    <a:pt x="11380073" y="124460"/>
                  </a:lnTo>
                  <a:cubicBezTo>
                    <a:pt x="11380073" y="55880"/>
                    <a:pt x="11324193" y="0"/>
                    <a:pt x="11255613" y="0"/>
                  </a:cubicBezTo>
                  <a:close/>
                </a:path>
              </a:pathLst>
            </a:custGeom>
            <a:solidFill>
              <a:srgbClr val="1D52BC"/>
            </a:solidFill>
          </p:spPr>
        </p:sp>
      </p:grpSp>
      <p:grpSp>
        <p:nvGrpSpPr>
          <p:cNvPr name="Group 6" id="6"/>
          <p:cNvGrpSpPr/>
          <p:nvPr/>
        </p:nvGrpSpPr>
        <p:grpSpPr>
          <a:xfrm rot="0">
            <a:off x="10292019" y="3062605"/>
            <a:ext cx="6590277" cy="6642474"/>
            <a:chOff x="0" y="0"/>
            <a:chExt cx="8977648" cy="9048753"/>
          </a:xfrm>
        </p:grpSpPr>
        <p:sp>
          <p:nvSpPr>
            <p:cNvPr name="Freeform 7" id="7"/>
            <p:cNvSpPr/>
            <p:nvPr/>
          </p:nvSpPr>
          <p:spPr>
            <a:xfrm flipH="false" flipV="false" rot="0">
              <a:off x="31750" y="31750"/>
              <a:ext cx="8914148" cy="8985253"/>
            </a:xfrm>
            <a:custGeom>
              <a:avLst/>
              <a:gdLst/>
              <a:ahLst/>
              <a:cxnLst/>
              <a:rect r="r" b="b" t="t" l="l"/>
              <a:pathLst>
                <a:path h="8985253" w="8914148">
                  <a:moveTo>
                    <a:pt x="8821438" y="8985253"/>
                  </a:moveTo>
                  <a:lnTo>
                    <a:pt x="92710" y="8985253"/>
                  </a:lnTo>
                  <a:cubicBezTo>
                    <a:pt x="41910" y="8985253"/>
                    <a:pt x="0" y="8943343"/>
                    <a:pt x="0" y="8892543"/>
                  </a:cubicBezTo>
                  <a:lnTo>
                    <a:pt x="0" y="92710"/>
                  </a:lnTo>
                  <a:cubicBezTo>
                    <a:pt x="0" y="41910"/>
                    <a:pt x="41910" y="0"/>
                    <a:pt x="92710" y="0"/>
                  </a:cubicBezTo>
                  <a:lnTo>
                    <a:pt x="8820168" y="0"/>
                  </a:lnTo>
                  <a:cubicBezTo>
                    <a:pt x="8870968" y="0"/>
                    <a:pt x="8912878" y="41910"/>
                    <a:pt x="8912878" y="92710"/>
                  </a:cubicBezTo>
                  <a:lnTo>
                    <a:pt x="8912878" y="8891274"/>
                  </a:lnTo>
                  <a:cubicBezTo>
                    <a:pt x="8914148" y="8943343"/>
                    <a:pt x="8872238" y="8985253"/>
                    <a:pt x="8821438" y="8985253"/>
                  </a:cubicBezTo>
                  <a:close/>
                </a:path>
              </a:pathLst>
            </a:custGeom>
            <a:solidFill>
              <a:srgbClr val="FAF8F8"/>
            </a:solidFill>
          </p:spPr>
        </p:sp>
        <p:sp>
          <p:nvSpPr>
            <p:cNvPr name="Freeform 8" id="8"/>
            <p:cNvSpPr/>
            <p:nvPr/>
          </p:nvSpPr>
          <p:spPr>
            <a:xfrm flipH="false" flipV="false" rot="0">
              <a:off x="0" y="0"/>
              <a:ext cx="8977648" cy="9048754"/>
            </a:xfrm>
            <a:custGeom>
              <a:avLst/>
              <a:gdLst/>
              <a:ahLst/>
              <a:cxnLst/>
              <a:rect r="r" b="b" t="t" l="l"/>
              <a:pathLst>
                <a:path h="9048754" w="8977648">
                  <a:moveTo>
                    <a:pt x="8853188" y="59690"/>
                  </a:moveTo>
                  <a:cubicBezTo>
                    <a:pt x="8888748" y="59690"/>
                    <a:pt x="8917958" y="88900"/>
                    <a:pt x="8917958" y="124460"/>
                  </a:cubicBezTo>
                  <a:lnTo>
                    <a:pt x="8917958" y="8924293"/>
                  </a:lnTo>
                  <a:cubicBezTo>
                    <a:pt x="8917958" y="8959854"/>
                    <a:pt x="8888748" y="8989064"/>
                    <a:pt x="8853188" y="8989064"/>
                  </a:cubicBezTo>
                  <a:lnTo>
                    <a:pt x="124460" y="8989064"/>
                  </a:lnTo>
                  <a:cubicBezTo>
                    <a:pt x="88900" y="8989064"/>
                    <a:pt x="59690" y="8959854"/>
                    <a:pt x="59690" y="8924293"/>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8924293"/>
                  </a:lnTo>
                  <a:cubicBezTo>
                    <a:pt x="0" y="8992874"/>
                    <a:pt x="55880" y="9048754"/>
                    <a:pt x="124460" y="9048754"/>
                  </a:cubicBezTo>
                  <a:lnTo>
                    <a:pt x="8853188" y="9048754"/>
                  </a:lnTo>
                  <a:cubicBezTo>
                    <a:pt x="8921768" y="9048754"/>
                    <a:pt x="8977648" y="8992874"/>
                    <a:pt x="8977648" y="8924293"/>
                  </a:cubicBezTo>
                  <a:lnTo>
                    <a:pt x="8977648" y="124460"/>
                  </a:lnTo>
                  <a:cubicBezTo>
                    <a:pt x="8977648" y="55880"/>
                    <a:pt x="8921768" y="0"/>
                    <a:pt x="8853188" y="0"/>
                  </a:cubicBezTo>
                  <a:close/>
                </a:path>
              </a:pathLst>
            </a:custGeom>
            <a:solidFill>
              <a:srgbClr val="1D52BC"/>
            </a:solidFill>
          </p:spPr>
        </p:sp>
      </p:grpSp>
      <p:sp>
        <p:nvSpPr>
          <p:cNvPr name="AutoShape 9" id="9"/>
          <p:cNvSpPr/>
          <p:nvPr/>
        </p:nvSpPr>
        <p:spPr>
          <a:xfrm>
            <a:off x="1405617" y="3819525"/>
            <a:ext cx="8353840" cy="0"/>
          </a:xfrm>
          <a:prstGeom prst="line">
            <a:avLst/>
          </a:prstGeom>
          <a:ln cap="flat" w="47625">
            <a:solidFill>
              <a:srgbClr val="1D52BC"/>
            </a:solidFill>
            <a:prstDash val="solid"/>
            <a:headEnd type="none" len="sm" w="sm"/>
            <a:tailEnd type="none" len="sm" w="sm"/>
          </a:ln>
        </p:spPr>
      </p:sp>
      <p:grpSp>
        <p:nvGrpSpPr>
          <p:cNvPr name="Group 10" id="10"/>
          <p:cNvGrpSpPr/>
          <p:nvPr/>
        </p:nvGrpSpPr>
        <p:grpSpPr>
          <a:xfrm rot="0">
            <a:off x="1405617" y="1205226"/>
            <a:ext cx="15476707" cy="1704979"/>
            <a:chOff x="0" y="0"/>
            <a:chExt cx="20635610" cy="2273305"/>
          </a:xfrm>
        </p:grpSpPr>
        <p:grpSp>
          <p:nvGrpSpPr>
            <p:cNvPr name="Group 11" id="11"/>
            <p:cNvGrpSpPr/>
            <p:nvPr/>
          </p:nvGrpSpPr>
          <p:grpSpPr>
            <a:xfrm rot="0">
              <a:off x="0" y="0"/>
              <a:ext cx="20635610" cy="2273305"/>
              <a:chOff x="0" y="0"/>
              <a:chExt cx="21083246" cy="2322618"/>
            </a:xfrm>
          </p:grpSpPr>
          <p:sp>
            <p:nvSpPr>
              <p:cNvPr name="Freeform 12" id="12"/>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13" id="13"/>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1D52BC"/>
              </a:solidFill>
            </p:spPr>
          </p:sp>
        </p:grpSp>
        <p:grpSp>
          <p:nvGrpSpPr>
            <p:cNvPr name="Group 14" id="14"/>
            <p:cNvGrpSpPr/>
            <p:nvPr/>
          </p:nvGrpSpPr>
          <p:grpSpPr>
            <a:xfrm rot="0">
              <a:off x="427057" y="341683"/>
              <a:ext cx="410536" cy="41053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7" id="17"/>
            <p:cNvGrpSpPr/>
            <p:nvPr/>
          </p:nvGrpSpPr>
          <p:grpSpPr>
            <a:xfrm rot="0">
              <a:off x="960456" y="341683"/>
              <a:ext cx="410536" cy="410536"/>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9" id="1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0" id="20"/>
            <p:cNvGrpSpPr/>
            <p:nvPr/>
          </p:nvGrpSpPr>
          <p:grpSpPr>
            <a:xfrm rot="0">
              <a:off x="1492852" y="341683"/>
              <a:ext cx="410536" cy="410536"/>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2" id="2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23" id="23"/>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4" id="24"/>
            <p:cNvSpPr txBox="true"/>
            <p:nvPr/>
          </p:nvSpPr>
          <p:spPr>
            <a:xfrm rot="0">
              <a:off x="2987973" y="505676"/>
              <a:ext cx="14659801" cy="1213862"/>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a:rPr>
                <a:t>THE MERIT AWARD</a:t>
              </a:r>
            </a:p>
          </p:txBody>
        </p:sp>
      </p:grpSp>
      <p:sp>
        <p:nvSpPr>
          <p:cNvPr name="Freeform 25" id="25"/>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6" id="26"/>
          <p:cNvSpPr/>
          <p:nvPr/>
        </p:nvSpPr>
        <p:spPr>
          <a:xfrm flipH="false" flipV="false" rot="0">
            <a:off x="16345962" y="8634570"/>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27" id="27"/>
          <p:cNvGrpSpPr/>
          <p:nvPr/>
        </p:nvGrpSpPr>
        <p:grpSpPr>
          <a:xfrm rot="0">
            <a:off x="8209535" y="3301106"/>
            <a:ext cx="1107248" cy="307902"/>
            <a:chOff x="0" y="0"/>
            <a:chExt cx="1476331" cy="410536"/>
          </a:xfrm>
        </p:grpSpPr>
        <p:grpSp>
          <p:nvGrpSpPr>
            <p:cNvPr name="Group 28" id="28"/>
            <p:cNvGrpSpPr/>
            <p:nvPr/>
          </p:nvGrpSpPr>
          <p:grpSpPr>
            <a:xfrm rot="0">
              <a:off x="0" y="0"/>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533399" y="0"/>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1065795" y="0"/>
              <a:ext cx="410536" cy="410536"/>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37" id="37"/>
          <p:cNvSpPr/>
          <p:nvPr/>
        </p:nvSpPr>
        <p:spPr>
          <a:xfrm flipH="false" flipV="false" rot="0">
            <a:off x="11205482" y="3204482"/>
            <a:ext cx="4776107" cy="6368143"/>
          </a:xfrm>
          <a:custGeom>
            <a:avLst/>
            <a:gdLst/>
            <a:ahLst/>
            <a:cxnLst/>
            <a:rect r="r" b="b" t="t" l="l"/>
            <a:pathLst>
              <a:path h="6368143" w="4776107">
                <a:moveTo>
                  <a:pt x="0" y="0"/>
                </a:moveTo>
                <a:lnTo>
                  <a:pt x="4776107" y="0"/>
                </a:lnTo>
                <a:lnTo>
                  <a:pt x="4776107" y="6368143"/>
                </a:lnTo>
                <a:lnTo>
                  <a:pt x="0" y="6368143"/>
                </a:lnTo>
                <a:lnTo>
                  <a:pt x="0" y="0"/>
                </a:lnTo>
                <a:close/>
              </a:path>
            </a:pathLst>
          </a:custGeom>
          <a:blipFill>
            <a:blip r:embed="rId7"/>
            <a:stretch>
              <a:fillRect l="-614" t="-463" r="-347" b="-315"/>
            </a:stretch>
          </a:blipFill>
        </p:spPr>
      </p:sp>
      <p:sp>
        <p:nvSpPr>
          <p:cNvPr name="TextBox 38" id="38"/>
          <p:cNvSpPr txBox="true"/>
          <p:nvPr/>
        </p:nvSpPr>
        <p:spPr>
          <a:xfrm rot="0">
            <a:off x="1918316" y="3976687"/>
            <a:ext cx="7398467" cy="5410762"/>
          </a:xfrm>
          <a:prstGeom prst="rect">
            <a:avLst/>
          </a:prstGeom>
        </p:spPr>
        <p:txBody>
          <a:bodyPr anchor="t" rtlCol="false" tIns="0" lIns="0" bIns="0" rIns="0">
            <a:spAutoFit/>
          </a:bodyPr>
          <a:lstStyle/>
          <a:p>
            <a:pPr marL="498599" indent="-249300" lvl="1">
              <a:lnSpc>
                <a:spcPts val="3648"/>
              </a:lnSpc>
              <a:buFont typeface="Arial"/>
              <a:buChar char="•"/>
            </a:pPr>
            <a:r>
              <a:rPr lang="en-US" sz="2309">
                <a:solidFill>
                  <a:srgbClr val="20337C"/>
                </a:solidFill>
                <a:latin typeface="DM Sans Bold"/>
              </a:rPr>
              <a:t>What is the Merit Award?</a:t>
            </a:r>
          </a:p>
          <a:p>
            <a:pPr marL="997199" indent="-332400" lvl="2">
              <a:lnSpc>
                <a:spcPts val="3648"/>
              </a:lnSpc>
              <a:buFont typeface="Arial"/>
              <a:buChar char="⚬"/>
            </a:pPr>
            <a:r>
              <a:rPr lang="en-US" sz="2309">
                <a:solidFill>
                  <a:srgbClr val="226ADD"/>
                </a:solidFill>
                <a:latin typeface="DM Sans Bold"/>
              </a:rPr>
              <a:t>A series of membership focused challenges for middle school chapters, separated into ten months, and submitted to FBLA National.</a:t>
            </a:r>
          </a:p>
          <a:p>
            <a:pPr>
              <a:lnSpc>
                <a:spcPts val="3648"/>
              </a:lnSpc>
            </a:pPr>
          </a:p>
          <a:p>
            <a:pPr marL="498599" indent="-249300" lvl="1">
              <a:lnSpc>
                <a:spcPts val="3648"/>
              </a:lnSpc>
              <a:buFont typeface="Arial"/>
              <a:buChar char="•"/>
            </a:pPr>
            <a:r>
              <a:rPr lang="en-US" sz="2309">
                <a:solidFill>
                  <a:srgbClr val="20337C"/>
                </a:solidFill>
                <a:latin typeface="DM Sans Bold"/>
              </a:rPr>
              <a:t>How can our chapter complete the challenge?</a:t>
            </a:r>
          </a:p>
          <a:p>
            <a:pPr marL="997199" indent="-332400" lvl="2">
              <a:lnSpc>
                <a:spcPts val="3648"/>
              </a:lnSpc>
              <a:buFont typeface="Arial"/>
              <a:buChar char="⚬"/>
            </a:pPr>
            <a:r>
              <a:rPr lang="en-US" sz="2309">
                <a:solidFill>
                  <a:srgbClr val="226ADD"/>
                </a:solidFill>
                <a:latin typeface="DM Sans Bold"/>
              </a:rPr>
              <a:t>Your chapter adviser or chapter president will be able to submit all documentation!</a:t>
            </a:r>
          </a:p>
          <a:p>
            <a:pPr>
              <a:lnSpc>
                <a:spcPts val="3648"/>
              </a:lnSpc>
            </a:pPr>
          </a:p>
          <a:p>
            <a:pPr marL="498599" indent="-249300" lvl="1">
              <a:lnSpc>
                <a:spcPts val="3648"/>
              </a:lnSpc>
              <a:buFont typeface="Arial"/>
              <a:buChar char="•"/>
            </a:pPr>
            <a:r>
              <a:rPr lang="en-US" sz="2309">
                <a:solidFill>
                  <a:srgbClr val="20337C"/>
                </a:solidFill>
                <a:latin typeface="DM Sans Bold"/>
              </a:rPr>
              <a:t>Earns your chapter recognition at the 2024 FBLA National Leadership Conference</a:t>
            </a:r>
          </a:p>
          <a:p>
            <a:pPr>
              <a:lnSpc>
                <a:spcPts val="3174"/>
              </a:lnSpc>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28906" r="0" b="28906"/>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FFFFF"/>
            </a:solidFill>
          </p:spPr>
        </p:sp>
      </p:grpSp>
      <p:grpSp>
        <p:nvGrpSpPr>
          <p:cNvPr name="Group 6" id="6"/>
          <p:cNvGrpSpPr/>
          <p:nvPr/>
        </p:nvGrpSpPr>
        <p:grpSpPr>
          <a:xfrm rot="0">
            <a:off x="1028700" y="7240191"/>
            <a:ext cx="16230600" cy="1826419"/>
            <a:chOff x="0" y="0"/>
            <a:chExt cx="21640800" cy="2435225"/>
          </a:xfrm>
        </p:grpSpPr>
        <p:sp>
          <p:nvSpPr>
            <p:cNvPr name="AutoShape 7" id="7"/>
            <p:cNvSpPr/>
            <p:nvPr/>
          </p:nvSpPr>
          <p:spPr>
            <a:xfrm rot="0">
              <a:off x="0" y="0"/>
              <a:ext cx="21640800" cy="2435225"/>
            </a:xfrm>
            <a:prstGeom prst="rect">
              <a:avLst/>
            </a:prstGeom>
            <a:solidFill>
              <a:srgbClr val="FFFFFF"/>
            </a:solidFill>
            <a:ln cap="sq">
              <a:noFill/>
              <a:prstDash val="solid"/>
              <a:miter/>
            </a:ln>
          </p:spPr>
        </p:sp>
        <p:sp>
          <p:nvSpPr>
            <p:cNvPr name="TextBox 8" id="8"/>
            <p:cNvSpPr txBox="true"/>
            <p:nvPr/>
          </p:nvSpPr>
          <p:spPr>
            <a:xfrm rot="0">
              <a:off x="2852023" y="531812"/>
              <a:ext cx="15936754" cy="1371600"/>
            </a:xfrm>
            <a:prstGeom prst="rect">
              <a:avLst/>
            </a:prstGeom>
          </p:spPr>
          <p:txBody>
            <a:bodyPr anchor="t" rtlCol="false" tIns="0" lIns="0" bIns="0" rIns="0">
              <a:spAutoFit/>
            </a:bodyPr>
            <a:lstStyle/>
            <a:p>
              <a:pPr algn="ctr" marL="0" indent="0" lvl="0">
                <a:lnSpc>
                  <a:spcPts val="4079"/>
                </a:lnSpc>
              </a:pPr>
              <a:r>
                <a:rPr lang="en-US" sz="3399">
                  <a:solidFill>
                    <a:srgbClr val="0A2E7F"/>
                  </a:solidFill>
                  <a:latin typeface="DM Sans Bold"/>
                </a:rPr>
                <a:t>Chapter activities take tons of planning, the Program of Work makes it easy!</a:t>
              </a:r>
            </a:p>
          </p:txBody>
        </p:sp>
      </p:grpSp>
      <p:sp>
        <p:nvSpPr>
          <p:cNvPr name="TextBox 9" id="9"/>
          <p:cNvSpPr txBox="true"/>
          <p:nvPr/>
        </p:nvSpPr>
        <p:spPr>
          <a:xfrm rot="0">
            <a:off x="3095425" y="3800475"/>
            <a:ext cx="12097150" cy="1933575"/>
          </a:xfrm>
          <a:prstGeom prst="rect">
            <a:avLst/>
          </a:prstGeom>
        </p:spPr>
        <p:txBody>
          <a:bodyPr anchor="t" rtlCol="false" tIns="0" lIns="0" bIns="0" rIns="0">
            <a:spAutoFit/>
          </a:bodyPr>
          <a:lstStyle/>
          <a:p>
            <a:pPr algn="ctr">
              <a:lnSpc>
                <a:spcPts val="7680"/>
              </a:lnSpc>
            </a:pPr>
            <a:r>
              <a:rPr lang="en-US" sz="6400" spc="294">
                <a:solidFill>
                  <a:srgbClr val="FFFFFF"/>
                </a:solidFill>
                <a:latin typeface="Fredoka One"/>
              </a:rPr>
              <a:t>PLANNING THE YEAR: </a:t>
            </a:r>
          </a:p>
          <a:p>
            <a:pPr algn="ctr" marL="0" indent="0" lvl="0">
              <a:lnSpc>
                <a:spcPts val="7680"/>
              </a:lnSpc>
            </a:pPr>
            <a:r>
              <a:rPr lang="en-US" sz="6400" spc="294">
                <a:solidFill>
                  <a:srgbClr val="FFFFFF"/>
                </a:solidFill>
                <a:latin typeface="Fredoka One"/>
              </a:rPr>
              <a:t>THE PROGRAM OF WORK</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6460493" cy="6311385"/>
            <a:chOff x="0" y="0"/>
            <a:chExt cx="9376532" cy="9160122"/>
          </a:xfrm>
        </p:grpSpPr>
        <p:sp>
          <p:nvSpPr>
            <p:cNvPr name="Freeform 4" id="4"/>
            <p:cNvSpPr/>
            <p:nvPr/>
          </p:nvSpPr>
          <p:spPr>
            <a:xfrm flipH="false" flipV="false" rot="0">
              <a:off x="31750" y="31750"/>
              <a:ext cx="9313032" cy="9096621"/>
            </a:xfrm>
            <a:custGeom>
              <a:avLst/>
              <a:gdLst/>
              <a:ahLst/>
              <a:cxnLst/>
              <a:rect r="r" b="b" t="t" l="l"/>
              <a:pathLst>
                <a:path h="9096621" w="9313032">
                  <a:moveTo>
                    <a:pt x="9220322" y="9096621"/>
                  </a:moveTo>
                  <a:lnTo>
                    <a:pt x="92710" y="9096621"/>
                  </a:lnTo>
                  <a:cubicBezTo>
                    <a:pt x="41910" y="9096621"/>
                    <a:pt x="0" y="9054712"/>
                    <a:pt x="0" y="9003912"/>
                  </a:cubicBezTo>
                  <a:lnTo>
                    <a:pt x="0" y="92710"/>
                  </a:lnTo>
                  <a:cubicBezTo>
                    <a:pt x="0" y="41910"/>
                    <a:pt x="41910" y="0"/>
                    <a:pt x="92710" y="0"/>
                  </a:cubicBezTo>
                  <a:lnTo>
                    <a:pt x="9219052" y="0"/>
                  </a:lnTo>
                  <a:cubicBezTo>
                    <a:pt x="9269852" y="0"/>
                    <a:pt x="9311762" y="41910"/>
                    <a:pt x="9311762" y="92710"/>
                  </a:cubicBezTo>
                  <a:lnTo>
                    <a:pt x="9311762" y="9002642"/>
                  </a:lnTo>
                  <a:cubicBezTo>
                    <a:pt x="9313032" y="9054712"/>
                    <a:pt x="9271122" y="9096621"/>
                    <a:pt x="9220322" y="9096621"/>
                  </a:cubicBezTo>
                  <a:close/>
                </a:path>
              </a:pathLst>
            </a:custGeom>
            <a:solidFill>
              <a:srgbClr val="FFFFFF"/>
            </a:solidFill>
          </p:spPr>
        </p:sp>
        <p:sp>
          <p:nvSpPr>
            <p:cNvPr name="Freeform 5" id="5"/>
            <p:cNvSpPr/>
            <p:nvPr/>
          </p:nvSpPr>
          <p:spPr>
            <a:xfrm flipH="false" flipV="false" rot="0">
              <a:off x="0" y="0"/>
              <a:ext cx="9376532" cy="9160121"/>
            </a:xfrm>
            <a:custGeom>
              <a:avLst/>
              <a:gdLst/>
              <a:ahLst/>
              <a:cxnLst/>
              <a:rect r="r" b="b" t="t" l="l"/>
              <a:pathLst>
                <a:path h="9160121" w="9376532">
                  <a:moveTo>
                    <a:pt x="9252072" y="59690"/>
                  </a:moveTo>
                  <a:cubicBezTo>
                    <a:pt x="9287632" y="59690"/>
                    <a:pt x="9316842" y="88900"/>
                    <a:pt x="9316842" y="124460"/>
                  </a:cubicBezTo>
                  <a:lnTo>
                    <a:pt x="9316842" y="9035662"/>
                  </a:lnTo>
                  <a:cubicBezTo>
                    <a:pt x="9316842" y="9071221"/>
                    <a:pt x="9287632" y="9100431"/>
                    <a:pt x="9252072" y="9100431"/>
                  </a:cubicBezTo>
                  <a:lnTo>
                    <a:pt x="124460" y="9100431"/>
                  </a:lnTo>
                  <a:cubicBezTo>
                    <a:pt x="88900" y="9100431"/>
                    <a:pt x="59690" y="9071221"/>
                    <a:pt x="59690" y="9035662"/>
                  </a:cubicBezTo>
                  <a:lnTo>
                    <a:pt x="59690" y="124460"/>
                  </a:lnTo>
                  <a:cubicBezTo>
                    <a:pt x="59690" y="88900"/>
                    <a:pt x="88900" y="59690"/>
                    <a:pt x="124460" y="59690"/>
                  </a:cubicBezTo>
                  <a:lnTo>
                    <a:pt x="9252072" y="59690"/>
                  </a:lnTo>
                  <a:moveTo>
                    <a:pt x="9252072" y="0"/>
                  </a:moveTo>
                  <a:lnTo>
                    <a:pt x="124460" y="0"/>
                  </a:lnTo>
                  <a:cubicBezTo>
                    <a:pt x="55880" y="0"/>
                    <a:pt x="0" y="55880"/>
                    <a:pt x="0" y="124460"/>
                  </a:cubicBezTo>
                  <a:lnTo>
                    <a:pt x="0" y="9035662"/>
                  </a:lnTo>
                  <a:cubicBezTo>
                    <a:pt x="0" y="9104242"/>
                    <a:pt x="55880" y="9160121"/>
                    <a:pt x="124460" y="9160121"/>
                  </a:cubicBezTo>
                  <a:lnTo>
                    <a:pt x="9252072" y="9160121"/>
                  </a:lnTo>
                  <a:cubicBezTo>
                    <a:pt x="9320652" y="9160121"/>
                    <a:pt x="9376532" y="9104242"/>
                    <a:pt x="9376532" y="9035662"/>
                  </a:cubicBezTo>
                  <a:lnTo>
                    <a:pt x="9376532" y="124460"/>
                  </a:lnTo>
                  <a:cubicBezTo>
                    <a:pt x="9376532" y="55880"/>
                    <a:pt x="9320652" y="0"/>
                    <a:pt x="9252072" y="0"/>
                  </a:cubicBezTo>
                  <a:close/>
                </a:path>
              </a:pathLst>
            </a:custGeom>
            <a:solidFill>
              <a:srgbClr val="0A2E7F"/>
            </a:solidFill>
          </p:spPr>
        </p:sp>
      </p:grpSp>
      <p:sp>
        <p:nvSpPr>
          <p:cNvPr name="AutoShape 6" id="6"/>
          <p:cNvSpPr/>
          <p:nvPr/>
        </p:nvSpPr>
        <p:spPr>
          <a:xfrm flipV="true">
            <a:off x="2469733" y="3608061"/>
            <a:ext cx="6460521"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9385260" y="2946915"/>
            <a:ext cx="6432993" cy="6311385"/>
            <a:chOff x="0" y="0"/>
            <a:chExt cx="9336619" cy="9160122"/>
          </a:xfrm>
        </p:grpSpPr>
        <p:sp>
          <p:nvSpPr>
            <p:cNvPr name="Freeform 8" id="8"/>
            <p:cNvSpPr/>
            <p:nvPr/>
          </p:nvSpPr>
          <p:spPr>
            <a:xfrm flipH="false" flipV="false" rot="0">
              <a:off x="31750" y="31750"/>
              <a:ext cx="9273119" cy="9096621"/>
            </a:xfrm>
            <a:custGeom>
              <a:avLst/>
              <a:gdLst/>
              <a:ahLst/>
              <a:cxnLst/>
              <a:rect r="r" b="b" t="t" l="l"/>
              <a:pathLst>
                <a:path h="9096621" w="9273119">
                  <a:moveTo>
                    <a:pt x="9180409" y="9096621"/>
                  </a:moveTo>
                  <a:lnTo>
                    <a:pt x="92710" y="9096621"/>
                  </a:lnTo>
                  <a:cubicBezTo>
                    <a:pt x="41910" y="9096621"/>
                    <a:pt x="0" y="9054712"/>
                    <a:pt x="0" y="9003912"/>
                  </a:cubicBezTo>
                  <a:lnTo>
                    <a:pt x="0" y="92710"/>
                  </a:lnTo>
                  <a:cubicBezTo>
                    <a:pt x="0" y="41910"/>
                    <a:pt x="41910" y="0"/>
                    <a:pt x="92710" y="0"/>
                  </a:cubicBezTo>
                  <a:lnTo>
                    <a:pt x="9179140" y="0"/>
                  </a:lnTo>
                  <a:cubicBezTo>
                    <a:pt x="9229940" y="0"/>
                    <a:pt x="9271850" y="41910"/>
                    <a:pt x="9271850" y="92710"/>
                  </a:cubicBezTo>
                  <a:lnTo>
                    <a:pt x="9271850" y="9002642"/>
                  </a:lnTo>
                  <a:cubicBezTo>
                    <a:pt x="9273119" y="9054712"/>
                    <a:pt x="9231209" y="9096621"/>
                    <a:pt x="9180409" y="9096621"/>
                  </a:cubicBezTo>
                  <a:close/>
                </a:path>
              </a:pathLst>
            </a:custGeom>
            <a:solidFill>
              <a:srgbClr val="FFFFFF"/>
            </a:solidFill>
          </p:spPr>
        </p:sp>
        <p:sp>
          <p:nvSpPr>
            <p:cNvPr name="Freeform 9" id="9"/>
            <p:cNvSpPr/>
            <p:nvPr/>
          </p:nvSpPr>
          <p:spPr>
            <a:xfrm flipH="false" flipV="false" rot="0">
              <a:off x="0" y="0"/>
              <a:ext cx="9336619" cy="9160121"/>
            </a:xfrm>
            <a:custGeom>
              <a:avLst/>
              <a:gdLst/>
              <a:ahLst/>
              <a:cxnLst/>
              <a:rect r="r" b="b" t="t" l="l"/>
              <a:pathLst>
                <a:path h="9160121" w="9336619">
                  <a:moveTo>
                    <a:pt x="9212159" y="59690"/>
                  </a:moveTo>
                  <a:cubicBezTo>
                    <a:pt x="9247719" y="59690"/>
                    <a:pt x="9276929" y="88900"/>
                    <a:pt x="9276929" y="124460"/>
                  </a:cubicBezTo>
                  <a:lnTo>
                    <a:pt x="9276929" y="9035662"/>
                  </a:lnTo>
                  <a:cubicBezTo>
                    <a:pt x="9276929" y="9071221"/>
                    <a:pt x="9247719" y="9100431"/>
                    <a:pt x="9212159" y="9100431"/>
                  </a:cubicBezTo>
                  <a:lnTo>
                    <a:pt x="124460" y="9100431"/>
                  </a:lnTo>
                  <a:cubicBezTo>
                    <a:pt x="88900" y="9100431"/>
                    <a:pt x="59690" y="9071221"/>
                    <a:pt x="59690" y="9035662"/>
                  </a:cubicBezTo>
                  <a:lnTo>
                    <a:pt x="59690" y="124460"/>
                  </a:lnTo>
                  <a:cubicBezTo>
                    <a:pt x="59690" y="88900"/>
                    <a:pt x="88900" y="59690"/>
                    <a:pt x="124460" y="59690"/>
                  </a:cubicBezTo>
                  <a:lnTo>
                    <a:pt x="9212159" y="59690"/>
                  </a:lnTo>
                  <a:moveTo>
                    <a:pt x="9212159" y="0"/>
                  </a:moveTo>
                  <a:lnTo>
                    <a:pt x="124460" y="0"/>
                  </a:lnTo>
                  <a:cubicBezTo>
                    <a:pt x="55880" y="0"/>
                    <a:pt x="0" y="55880"/>
                    <a:pt x="0" y="124460"/>
                  </a:cubicBezTo>
                  <a:lnTo>
                    <a:pt x="0" y="9035662"/>
                  </a:lnTo>
                  <a:cubicBezTo>
                    <a:pt x="0" y="9104242"/>
                    <a:pt x="55880" y="9160121"/>
                    <a:pt x="124460" y="9160121"/>
                  </a:cubicBezTo>
                  <a:lnTo>
                    <a:pt x="9212159" y="9160121"/>
                  </a:lnTo>
                  <a:cubicBezTo>
                    <a:pt x="9280740" y="9160121"/>
                    <a:pt x="9336619" y="9104242"/>
                    <a:pt x="9336619" y="9035662"/>
                  </a:cubicBezTo>
                  <a:lnTo>
                    <a:pt x="9336619" y="124460"/>
                  </a:lnTo>
                  <a:cubicBezTo>
                    <a:pt x="9336619" y="55880"/>
                    <a:pt x="9280740" y="0"/>
                    <a:pt x="9212159" y="0"/>
                  </a:cubicBezTo>
                  <a:close/>
                </a:path>
              </a:pathLst>
            </a:custGeom>
            <a:solidFill>
              <a:srgbClr val="0A2E7F"/>
            </a:solidFill>
          </p:spPr>
        </p:sp>
      </p:grpSp>
      <p:sp>
        <p:nvSpPr>
          <p:cNvPr name="AutoShape 10" id="10"/>
          <p:cNvSpPr/>
          <p:nvPr/>
        </p:nvSpPr>
        <p:spPr>
          <a:xfrm>
            <a:off x="9385256" y="3608061"/>
            <a:ext cx="6433000" cy="0"/>
          </a:xfrm>
          <a:prstGeom prst="line">
            <a:avLst/>
          </a:prstGeom>
          <a:ln cap="flat" w="38100">
            <a:solidFill>
              <a:srgbClr val="0A2E7F"/>
            </a:solidFill>
            <a:prstDash val="solid"/>
            <a:headEnd type="none" len="sm" w="sm"/>
            <a:tailEnd type="none" len="sm" w="sm"/>
          </a:ln>
        </p:spPr>
      </p:sp>
      <p:grpSp>
        <p:nvGrpSpPr>
          <p:cNvPr name="Group 11" id="11"/>
          <p:cNvGrpSpPr/>
          <p:nvPr/>
        </p:nvGrpSpPr>
        <p:grpSpPr>
          <a:xfrm rot="0">
            <a:off x="2469747" y="1087056"/>
            <a:ext cx="13376007" cy="1716984"/>
            <a:chOff x="0" y="0"/>
            <a:chExt cx="21126681" cy="2711883"/>
          </a:xfrm>
        </p:grpSpPr>
        <p:sp>
          <p:nvSpPr>
            <p:cNvPr name="Freeform 12" id="12"/>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3" id="13"/>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14" id="14"/>
          <p:cNvGrpSpPr/>
          <p:nvPr/>
        </p:nvGrpSpPr>
        <p:grpSpPr>
          <a:xfrm rot="0">
            <a:off x="2791989" y="1418804"/>
            <a:ext cx="1022720" cy="284397"/>
            <a:chOff x="0" y="0"/>
            <a:chExt cx="1363627" cy="379195"/>
          </a:xfrm>
        </p:grpSpPr>
        <p:grpSp>
          <p:nvGrpSpPr>
            <p:cNvPr name="Group 15" id="15"/>
            <p:cNvGrpSpPr/>
            <p:nvPr/>
          </p:nvGrpSpPr>
          <p:grpSpPr>
            <a:xfrm rot="0">
              <a:off x="0" y="0"/>
              <a:ext cx="379195" cy="379195"/>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8" id="18"/>
            <p:cNvGrpSpPr/>
            <p:nvPr/>
          </p:nvGrpSpPr>
          <p:grpSpPr>
            <a:xfrm rot="0">
              <a:off x="492679" y="0"/>
              <a:ext cx="379195" cy="37919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984431"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24" id="24"/>
          <p:cNvGrpSpPr/>
          <p:nvPr/>
        </p:nvGrpSpPr>
        <p:grpSpPr>
          <a:xfrm rot="0">
            <a:off x="7776642" y="3205422"/>
            <a:ext cx="819386" cy="227854"/>
            <a:chOff x="0" y="0"/>
            <a:chExt cx="1092514" cy="303805"/>
          </a:xfrm>
        </p:grpSpPr>
        <p:grpSp>
          <p:nvGrpSpPr>
            <p:cNvPr name="Group 25" id="25"/>
            <p:cNvGrpSpPr/>
            <p:nvPr/>
          </p:nvGrpSpPr>
          <p:grpSpPr>
            <a:xfrm rot="0">
              <a:off x="0" y="0"/>
              <a:ext cx="303805" cy="30380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394726" y="0"/>
              <a:ext cx="303805" cy="30380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78871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34" id="34"/>
          <p:cNvGrpSpPr/>
          <p:nvPr/>
        </p:nvGrpSpPr>
        <p:grpSpPr>
          <a:xfrm rot="0">
            <a:off x="14680161" y="3205422"/>
            <a:ext cx="819386" cy="227854"/>
            <a:chOff x="0" y="0"/>
            <a:chExt cx="1092514" cy="303805"/>
          </a:xfrm>
        </p:grpSpPr>
        <p:grpSp>
          <p:nvGrpSpPr>
            <p:cNvPr name="Group 35" id="35"/>
            <p:cNvGrpSpPr/>
            <p:nvPr/>
          </p:nvGrpSpPr>
          <p:grpSpPr>
            <a:xfrm rot="0">
              <a:off x="0" y="0"/>
              <a:ext cx="303805" cy="303805"/>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7" id="3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8" id="38"/>
            <p:cNvGrpSpPr/>
            <p:nvPr/>
          </p:nvGrpSpPr>
          <p:grpSpPr>
            <a:xfrm rot="0">
              <a:off x="394726" y="0"/>
              <a:ext cx="303805" cy="303805"/>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0" id="4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1" id="41"/>
            <p:cNvGrpSpPr/>
            <p:nvPr/>
          </p:nvGrpSpPr>
          <p:grpSpPr>
            <a:xfrm rot="0">
              <a:off x="78871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44" id="44"/>
          <p:cNvSpPr/>
          <p:nvPr/>
        </p:nvSpPr>
        <p:spPr>
          <a:xfrm flipH="false" flipV="false" rot="4306895">
            <a:off x="144255" y="7820814"/>
            <a:ext cx="2386467" cy="2030667"/>
          </a:xfrm>
          <a:custGeom>
            <a:avLst/>
            <a:gdLst/>
            <a:ahLst/>
            <a:cxnLst/>
            <a:rect r="r" b="b" t="t" l="l"/>
            <a:pathLst>
              <a:path h="2030667" w="2386467">
                <a:moveTo>
                  <a:pt x="0" y="0"/>
                </a:moveTo>
                <a:lnTo>
                  <a:pt x="2386468" y="0"/>
                </a:lnTo>
                <a:lnTo>
                  <a:pt x="2386468" y="2030667"/>
                </a:lnTo>
                <a:lnTo>
                  <a:pt x="0" y="20306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5" id="45"/>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46" id="46"/>
          <p:cNvSpPr/>
          <p:nvPr/>
        </p:nvSpPr>
        <p:spPr>
          <a:xfrm flipH="false" flipV="false" rot="0">
            <a:off x="9544611" y="4545650"/>
            <a:ext cx="6114291" cy="3694332"/>
          </a:xfrm>
          <a:custGeom>
            <a:avLst/>
            <a:gdLst/>
            <a:ahLst/>
            <a:cxnLst/>
            <a:rect r="r" b="b" t="t" l="l"/>
            <a:pathLst>
              <a:path h="3694332" w="6114291">
                <a:moveTo>
                  <a:pt x="0" y="0"/>
                </a:moveTo>
                <a:lnTo>
                  <a:pt x="6114291" y="0"/>
                </a:lnTo>
                <a:lnTo>
                  <a:pt x="6114291" y="3694332"/>
                </a:lnTo>
                <a:lnTo>
                  <a:pt x="0" y="3694332"/>
                </a:lnTo>
                <a:lnTo>
                  <a:pt x="0" y="0"/>
                </a:lnTo>
                <a:close/>
              </a:path>
            </a:pathLst>
          </a:custGeom>
          <a:blipFill>
            <a:blip r:embed="rId8"/>
            <a:stretch>
              <a:fillRect l="0" t="0" r="0" b="-26007"/>
            </a:stretch>
          </a:blipFill>
        </p:spPr>
      </p:sp>
      <p:sp>
        <p:nvSpPr>
          <p:cNvPr name="TextBox 47" id="47"/>
          <p:cNvSpPr txBox="true"/>
          <p:nvPr/>
        </p:nvSpPr>
        <p:spPr>
          <a:xfrm rot="0">
            <a:off x="2463762" y="3797205"/>
            <a:ext cx="646049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Program of Work Explained</a:t>
            </a:r>
          </a:p>
        </p:txBody>
      </p:sp>
      <p:sp>
        <p:nvSpPr>
          <p:cNvPr name="TextBox 48" id="48"/>
          <p:cNvSpPr txBox="true"/>
          <p:nvPr/>
        </p:nvSpPr>
        <p:spPr>
          <a:xfrm rot="0">
            <a:off x="3814709" y="1437177"/>
            <a:ext cx="12003548" cy="1167763"/>
          </a:xfrm>
          <a:prstGeom prst="rect">
            <a:avLst/>
          </a:prstGeom>
        </p:spPr>
        <p:txBody>
          <a:bodyPr anchor="t" rtlCol="false" tIns="0" lIns="0" bIns="0" rIns="0">
            <a:spAutoFit/>
          </a:bodyPr>
          <a:lstStyle/>
          <a:p>
            <a:pPr algn="ctr">
              <a:lnSpc>
                <a:spcPts val="9660"/>
              </a:lnSpc>
              <a:spcBef>
                <a:spcPct val="0"/>
              </a:spcBef>
            </a:pPr>
            <a:r>
              <a:rPr lang="en-US" sz="6900">
                <a:solidFill>
                  <a:srgbClr val="0A2E7F"/>
                </a:solidFill>
                <a:latin typeface="Fredoka One"/>
              </a:rPr>
              <a:t>THE PROGRAM OF WORK</a:t>
            </a:r>
          </a:p>
        </p:txBody>
      </p:sp>
      <p:sp>
        <p:nvSpPr>
          <p:cNvPr name="TextBox 49" id="49"/>
          <p:cNvSpPr txBox="true"/>
          <p:nvPr/>
        </p:nvSpPr>
        <p:spPr>
          <a:xfrm rot="0">
            <a:off x="2674978" y="4465135"/>
            <a:ext cx="5795354" cy="4617100"/>
          </a:xfrm>
          <a:prstGeom prst="rect">
            <a:avLst/>
          </a:prstGeom>
        </p:spPr>
        <p:txBody>
          <a:bodyPr anchor="t" rtlCol="false" tIns="0" lIns="0" bIns="0" rIns="0">
            <a:spAutoFit/>
          </a:bodyPr>
          <a:lstStyle/>
          <a:p>
            <a:pPr>
              <a:lnSpc>
                <a:spcPts val="2438"/>
              </a:lnSpc>
            </a:pPr>
            <a:r>
              <a:rPr lang="en-US" sz="2084" spc="75">
                <a:solidFill>
                  <a:srgbClr val="1D52BC"/>
                </a:solidFill>
                <a:latin typeface="DM Sans Bold"/>
              </a:rPr>
              <a:t>The Program of Work (POW) is a planning outline for chapter activities throughout a school year. </a:t>
            </a:r>
          </a:p>
          <a:p>
            <a:pPr>
              <a:lnSpc>
                <a:spcPts val="2438"/>
              </a:lnSpc>
            </a:pPr>
          </a:p>
          <a:p>
            <a:pPr>
              <a:lnSpc>
                <a:spcPts val="2438"/>
              </a:lnSpc>
            </a:pPr>
            <a:r>
              <a:rPr lang="en-US" sz="2084" spc="75">
                <a:solidFill>
                  <a:srgbClr val="1D52BC"/>
                </a:solidFill>
                <a:latin typeface="DM Sans Bold"/>
              </a:rPr>
              <a:t>The POW is divided into seven sections: </a:t>
            </a:r>
          </a:p>
          <a:p>
            <a:pPr marL="396394" indent="-198197" lvl="1">
              <a:lnSpc>
                <a:spcPts val="2148"/>
              </a:lnSpc>
              <a:buFont typeface="Arial"/>
              <a:buChar char="•"/>
            </a:pPr>
            <a:r>
              <a:rPr lang="en-US" sz="1836" spc="66">
                <a:solidFill>
                  <a:srgbClr val="1D52BC"/>
                </a:solidFill>
                <a:latin typeface="DM Sans Bold"/>
              </a:rPr>
              <a:t>Program Component</a:t>
            </a:r>
          </a:p>
          <a:p>
            <a:pPr marL="396394" indent="-198197" lvl="1">
              <a:lnSpc>
                <a:spcPts val="2148"/>
              </a:lnSpc>
              <a:buFont typeface="Arial"/>
              <a:buChar char="•"/>
            </a:pPr>
            <a:r>
              <a:rPr lang="en-US" sz="1836" spc="66">
                <a:solidFill>
                  <a:srgbClr val="1D52BC"/>
                </a:solidFill>
                <a:latin typeface="DM Sans Bold"/>
              </a:rPr>
              <a:t>Objective</a:t>
            </a:r>
          </a:p>
          <a:p>
            <a:pPr marL="396394" indent="-198197" lvl="1">
              <a:lnSpc>
                <a:spcPts val="2148"/>
              </a:lnSpc>
              <a:buFont typeface="Arial"/>
              <a:buChar char="•"/>
            </a:pPr>
            <a:r>
              <a:rPr lang="en-US" sz="1836" spc="66">
                <a:solidFill>
                  <a:srgbClr val="1D52BC"/>
                </a:solidFill>
                <a:latin typeface="DM Sans Bold"/>
              </a:rPr>
              <a:t>Action</a:t>
            </a:r>
          </a:p>
          <a:p>
            <a:pPr marL="396394" indent="-198197" lvl="1">
              <a:lnSpc>
                <a:spcPts val="2148"/>
              </a:lnSpc>
              <a:buFont typeface="Arial"/>
              <a:buChar char="•"/>
            </a:pPr>
            <a:r>
              <a:rPr lang="en-US" sz="1836" spc="66">
                <a:solidFill>
                  <a:srgbClr val="1D52BC"/>
                </a:solidFill>
                <a:latin typeface="DM Sans Bold"/>
              </a:rPr>
              <a:t>Target Date</a:t>
            </a:r>
          </a:p>
          <a:p>
            <a:pPr marL="396394" indent="-198197" lvl="1">
              <a:lnSpc>
                <a:spcPts val="2148"/>
              </a:lnSpc>
              <a:buFont typeface="Arial"/>
              <a:buChar char="•"/>
            </a:pPr>
            <a:r>
              <a:rPr lang="en-US" sz="1836" spc="66">
                <a:solidFill>
                  <a:srgbClr val="1D52BC"/>
                </a:solidFill>
                <a:latin typeface="DM Sans Bold"/>
              </a:rPr>
              <a:t>People Involved</a:t>
            </a:r>
          </a:p>
          <a:p>
            <a:pPr marL="396394" indent="-198197" lvl="1">
              <a:lnSpc>
                <a:spcPts val="2148"/>
              </a:lnSpc>
              <a:buFont typeface="Arial"/>
              <a:buChar char="•"/>
            </a:pPr>
            <a:r>
              <a:rPr lang="en-US" sz="1836" spc="66">
                <a:solidFill>
                  <a:srgbClr val="1D52BC"/>
                </a:solidFill>
                <a:latin typeface="DM Sans Bold"/>
              </a:rPr>
              <a:t>Budget</a:t>
            </a:r>
          </a:p>
          <a:p>
            <a:pPr marL="396394" indent="-198197" lvl="1">
              <a:lnSpc>
                <a:spcPts val="2148"/>
              </a:lnSpc>
              <a:buFont typeface="Arial"/>
              <a:buChar char="•"/>
            </a:pPr>
            <a:r>
              <a:rPr lang="en-US" sz="1836" spc="66">
                <a:solidFill>
                  <a:srgbClr val="1D52BC"/>
                </a:solidFill>
                <a:latin typeface="DM Sans Bold"/>
              </a:rPr>
              <a:t>BAA Connection</a:t>
            </a:r>
          </a:p>
          <a:p>
            <a:pPr>
              <a:lnSpc>
                <a:spcPts val="2438"/>
              </a:lnSpc>
            </a:pPr>
          </a:p>
          <a:p>
            <a:pPr>
              <a:lnSpc>
                <a:spcPts val="2438"/>
              </a:lnSpc>
            </a:pPr>
            <a:r>
              <a:rPr lang="en-US" sz="2084" spc="75">
                <a:solidFill>
                  <a:srgbClr val="1D52BC"/>
                </a:solidFill>
                <a:latin typeface="DM Sans Bold"/>
              </a:rPr>
              <a:t>Remember, FBLA is a student-led organization. So, the creation of the POW is </a:t>
            </a:r>
            <a:r>
              <a:rPr lang="en-US" sz="2084" spc="75" u="sng">
                <a:solidFill>
                  <a:srgbClr val="1D52BC"/>
                </a:solidFill>
                <a:latin typeface="DM Sans Bold"/>
              </a:rPr>
              <a:t>member driven</a:t>
            </a:r>
            <a:r>
              <a:rPr lang="en-US" sz="2084" spc="75">
                <a:solidFill>
                  <a:srgbClr val="1D52BC"/>
                </a:solidFill>
                <a:latin typeface="DM Sans Bold"/>
              </a:rPr>
              <a:t>! </a:t>
            </a:r>
          </a:p>
        </p:txBody>
      </p:sp>
      <p:sp>
        <p:nvSpPr>
          <p:cNvPr name="TextBox 50" id="50"/>
          <p:cNvSpPr txBox="true"/>
          <p:nvPr/>
        </p:nvSpPr>
        <p:spPr>
          <a:xfrm rot="0">
            <a:off x="9357760" y="3797205"/>
            <a:ext cx="6460493" cy="511677"/>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Asap Condensed Bold"/>
              </a:rPr>
              <a:t>Program of Work Template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AF8F8"/>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AF8F8"/>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0635610" cy="2273305"/>
          </a:xfrm>
        </p:grpSpPr>
        <p:grpSp>
          <p:nvGrpSpPr>
            <p:cNvPr name="Group 22" id="22"/>
            <p:cNvGrpSpPr/>
            <p:nvPr/>
          </p:nvGrpSpPr>
          <p:grpSpPr>
            <a:xfrm rot="0">
              <a:off x="0" y="0"/>
              <a:ext cx="20635610" cy="2273305"/>
              <a:chOff x="0" y="0"/>
              <a:chExt cx="21083246" cy="2322618"/>
            </a:xfrm>
          </p:grpSpPr>
          <p:sp>
            <p:nvSpPr>
              <p:cNvPr name="Freeform 23" id="23"/>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AF8F8"/>
              </a:solidFill>
            </p:spPr>
          </p:sp>
          <p:sp>
            <p:nvSpPr>
              <p:cNvPr name="Freeform 24" id="24"/>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5" id="25"/>
            <p:cNvGrpSpPr/>
            <p:nvPr/>
          </p:nvGrpSpPr>
          <p:grpSpPr>
            <a:xfrm rot="0">
              <a:off x="427057" y="341683"/>
              <a:ext cx="410536" cy="41053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960456" y="341683"/>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1492852" y="341683"/>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34" id="34"/>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5" id="35"/>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a:rPr>
                <a:t>THREE STARS AND A WISH</a:t>
              </a:r>
            </a:p>
          </p:txBody>
        </p:sp>
      </p:grpSp>
      <p:sp>
        <p:nvSpPr>
          <p:cNvPr name="Freeform 36" id="36"/>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8" id="38"/>
          <p:cNvSpPr/>
          <p:nvPr/>
        </p:nvSpPr>
        <p:spPr>
          <a:xfrm flipH="false" flipV="false" rot="0">
            <a:off x="11761749" y="4080677"/>
            <a:ext cx="3650817" cy="4725976"/>
          </a:xfrm>
          <a:custGeom>
            <a:avLst/>
            <a:gdLst/>
            <a:ahLst/>
            <a:cxnLst/>
            <a:rect r="r" b="b" t="t" l="l"/>
            <a:pathLst>
              <a:path h="4725976" w="3650817">
                <a:moveTo>
                  <a:pt x="0" y="0"/>
                </a:moveTo>
                <a:lnTo>
                  <a:pt x="3650817" y="0"/>
                </a:lnTo>
                <a:lnTo>
                  <a:pt x="3650817" y="4725976"/>
                </a:lnTo>
                <a:lnTo>
                  <a:pt x="0" y="4725976"/>
                </a:lnTo>
                <a:lnTo>
                  <a:pt x="0" y="0"/>
                </a:lnTo>
                <a:close/>
              </a:path>
            </a:pathLst>
          </a:custGeom>
          <a:blipFill>
            <a:blip r:embed="rId8"/>
            <a:stretch>
              <a:fillRect l="0" t="0" r="0" b="0"/>
            </a:stretch>
          </a:blipFill>
        </p:spPr>
      </p:sp>
      <p:sp>
        <p:nvSpPr>
          <p:cNvPr name="TextBox 39" id="39"/>
          <p:cNvSpPr txBox="true"/>
          <p:nvPr/>
        </p:nvSpPr>
        <p:spPr>
          <a:xfrm rot="0">
            <a:off x="1830663" y="5402447"/>
            <a:ext cx="7486120" cy="3175127"/>
          </a:xfrm>
          <a:prstGeom prst="rect">
            <a:avLst/>
          </a:prstGeom>
        </p:spPr>
        <p:txBody>
          <a:bodyPr anchor="t" rtlCol="false" tIns="0" lIns="0" bIns="0" rIns="0">
            <a:spAutoFit/>
          </a:bodyPr>
          <a:lstStyle/>
          <a:p>
            <a:pPr marL="496569" indent="-248284" lvl="1">
              <a:lnSpc>
                <a:spcPts val="3633"/>
              </a:lnSpc>
              <a:buFont typeface="Arial"/>
              <a:buChar char="•"/>
            </a:pPr>
            <a:r>
              <a:rPr lang="en-US" sz="2299">
                <a:solidFill>
                  <a:srgbClr val="0A2E7F"/>
                </a:solidFill>
                <a:latin typeface="DM Sans Bold"/>
              </a:rPr>
              <a:t>On the back of your Mirror, Mirror sheet, complete the Three Stars and a Wish activity.</a:t>
            </a:r>
          </a:p>
          <a:p>
            <a:pPr>
              <a:lnSpc>
                <a:spcPts val="3633"/>
              </a:lnSpc>
            </a:pPr>
          </a:p>
          <a:p>
            <a:pPr marL="496569" indent="-248284" lvl="1">
              <a:lnSpc>
                <a:spcPts val="3633"/>
              </a:lnSpc>
              <a:buFont typeface="Arial"/>
              <a:buChar char="•"/>
            </a:pPr>
            <a:r>
              <a:rPr lang="en-US" sz="2299">
                <a:solidFill>
                  <a:srgbClr val="0A2E7F"/>
                </a:solidFill>
                <a:latin typeface="DM Sans Bold"/>
              </a:rPr>
              <a:t>S</a:t>
            </a:r>
            <a:r>
              <a:rPr lang="en-US" sz="2299">
                <a:solidFill>
                  <a:srgbClr val="0A2E7F"/>
                </a:solidFill>
                <a:latin typeface="DM Sans Bold"/>
              </a:rPr>
              <a:t>hare your answers with those around you.</a:t>
            </a:r>
          </a:p>
          <a:p>
            <a:pPr>
              <a:lnSpc>
                <a:spcPts val="3633"/>
              </a:lnSpc>
            </a:pPr>
          </a:p>
          <a:p>
            <a:pPr marL="496569" indent="-248284" lvl="1">
              <a:lnSpc>
                <a:spcPts val="3633"/>
              </a:lnSpc>
              <a:buFont typeface="Arial"/>
              <a:buChar char="•"/>
            </a:pPr>
            <a:r>
              <a:rPr lang="en-US" sz="2299">
                <a:solidFill>
                  <a:srgbClr val="0A2E7F"/>
                </a:solidFill>
                <a:latin typeface="DM Sans Bold"/>
              </a:rPr>
              <a:t>Collaborate with one another to come up with a wish for your FBLA chapter!</a:t>
            </a:r>
          </a:p>
        </p:txBody>
      </p:sp>
      <p:sp>
        <p:nvSpPr>
          <p:cNvPr name="TextBox 40" id="40"/>
          <p:cNvSpPr txBox="true"/>
          <p:nvPr/>
        </p:nvSpPr>
        <p:spPr>
          <a:xfrm rot="0">
            <a:off x="1856363" y="4000367"/>
            <a:ext cx="7460420" cy="1144905"/>
          </a:xfrm>
          <a:prstGeom prst="rect">
            <a:avLst/>
          </a:prstGeom>
        </p:spPr>
        <p:txBody>
          <a:bodyPr anchor="t" rtlCol="false" tIns="0" lIns="0" bIns="0" rIns="0">
            <a:spAutoFit/>
          </a:bodyPr>
          <a:lstStyle/>
          <a:p>
            <a:pPr>
              <a:lnSpc>
                <a:spcPts val="4620"/>
              </a:lnSpc>
            </a:pPr>
            <a:r>
              <a:rPr lang="en-US" sz="3300" spc="-29">
                <a:solidFill>
                  <a:srgbClr val="0A2E7F"/>
                </a:solidFill>
                <a:latin typeface="Fredoka One Bold"/>
              </a:rPr>
              <a:t>SETTING PERSONAL GOALS IS IMPORTANT TOO!</a:t>
            </a:r>
          </a:p>
        </p:txBody>
      </p:sp>
      <p:grpSp>
        <p:nvGrpSpPr>
          <p:cNvPr name="Group 41" id="41"/>
          <p:cNvGrpSpPr/>
          <p:nvPr/>
        </p:nvGrpSpPr>
        <p:grpSpPr>
          <a:xfrm rot="0">
            <a:off x="8209535" y="3301106"/>
            <a:ext cx="1107248" cy="307902"/>
            <a:chOff x="0" y="0"/>
            <a:chExt cx="1476331" cy="410536"/>
          </a:xfrm>
        </p:grpSpPr>
        <p:grpSp>
          <p:nvGrpSpPr>
            <p:cNvPr name="Group 42" id="42"/>
            <p:cNvGrpSpPr/>
            <p:nvPr/>
          </p:nvGrpSpPr>
          <p:grpSpPr>
            <a:xfrm rot="0">
              <a:off x="0"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533399"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8" id="48"/>
            <p:cNvGrpSpPr/>
            <p:nvPr/>
          </p:nvGrpSpPr>
          <p:grpSpPr>
            <a:xfrm rot="0">
              <a:off x="1065795" y="0"/>
              <a:ext cx="410536" cy="410536"/>
              <a:chOff x="0" y="0"/>
              <a:chExt cx="812800" cy="812800"/>
            </a:xfrm>
          </p:grpSpPr>
          <p:sp>
            <p:nvSpPr>
              <p:cNvPr name="Freeform 49" id="4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50" id="5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sp>
        <p:nvSpPr>
          <p:cNvPr name="Freeform 2" id="2"/>
          <p:cNvSpPr/>
          <p:nvPr/>
        </p:nvSpPr>
        <p:spPr>
          <a:xfrm flipH="false" flipV="false" rot="0">
            <a:off x="-329650" y="0"/>
            <a:ext cx="23895176" cy="10287000"/>
          </a:xfrm>
          <a:custGeom>
            <a:avLst/>
            <a:gdLst/>
            <a:ahLst/>
            <a:cxnLst/>
            <a:rect r="r" b="b" t="t" l="l"/>
            <a:pathLst>
              <a:path h="10287000" w="23895176">
                <a:moveTo>
                  <a:pt x="0" y="0"/>
                </a:moveTo>
                <a:lnTo>
                  <a:pt x="23895176" y="0"/>
                </a:lnTo>
                <a:lnTo>
                  <a:pt x="23895176" y="10287000"/>
                </a:lnTo>
                <a:lnTo>
                  <a:pt x="0" y="10287000"/>
                </a:lnTo>
                <a:lnTo>
                  <a:pt x="0" y="0"/>
                </a:lnTo>
                <a:close/>
              </a:path>
            </a:pathLst>
          </a:custGeom>
          <a:blipFill>
            <a:blip r:embed="rId3">
              <a:alphaModFix amt="77000"/>
            </a:blip>
            <a:stretch>
              <a:fillRect l="-901" t="0" r="-901" b="0"/>
            </a:stretch>
          </a:blipFill>
        </p:spPr>
      </p:sp>
      <p:sp>
        <p:nvSpPr>
          <p:cNvPr name="TextBox 3" id="3"/>
          <p:cNvSpPr txBox="true"/>
          <p:nvPr/>
        </p:nvSpPr>
        <p:spPr>
          <a:xfrm rot="0">
            <a:off x="1384771" y="9144000"/>
            <a:ext cx="15518457" cy="1812301"/>
          </a:xfrm>
          <a:prstGeom prst="rect">
            <a:avLst/>
          </a:prstGeom>
        </p:spPr>
        <p:txBody>
          <a:bodyPr anchor="t" rtlCol="false" tIns="0" lIns="0" bIns="0" rIns="0">
            <a:spAutoFit/>
          </a:bodyPr>
          <a:lstStyle/>
          <a:p>
            <a:pPr algn="ctr">
              <a:lnSpc>
                <a:spcPts val="7209"/>
              </a:lnSpc>
            </a:pPr>
            <a:r>
              <a:rPr lang="en-US" sz="5149">
                <a:solidFill>
                  <a:srgbClr val="FFFFFF"/>
                </a:solidFill>
                <a:latin typeface="29LT Adir Semi-Bold"/>
              </a:rPr>
              <a:t>Let's Learn More About Our Longtime National Fundraising Partner!</a:t>
            </a:r>
          </a:p>
          <a:p>
            <a:pPr algn="ctr">
              <a:lnSpc>
                <a:spcPts val="7209"/>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595" y="1410956"/>
            <a:ext cx="15476707" cy="7847344"/>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1405665" y="2008847"/>
            <a:ext cx="15476670" cy="45413"/>
          </a:xfrm>
          <a:prstGeom prst="line">
            <a:avLst/>
          </a:prstGeom>
          <a:ln cap="flat" w="47625">
            <a:solidFill>
              <a:srgbClr val="0A2E7F"/>
            </a:solidFill>
            <a:prstDash val="solid"/>
            <a:headEnd type="none" len="sm" w="sm"/>
            <a:tailEnd type="none" len="sm" w="sm"/>
          </a:ln>
        </p:spPr>
      </p:sp>
      <p:sp>
        <p:nvSpPr>
          <p:cNvPr name="TextBox 7" id="7"/>
          <p:cNvSpPr txBox="true"/>
          <p:nvPr/>
        </p:nvSpPr>
        <p:spPr>
          <a:xfrm rot="0">
            <a:off x="2082342" y="2266059"/>
            <a:ext cx="14123317" cy="1078230"/>
          </a:xfrm>
          <a:prstGeom prst="rect">
            <a:avLst/>
          </a:prstGeom>
        </p:spPr>
        <p:txBody>
          <a:bodyPr anchor="t" rtlCol="false" tIns="0" lIns="0" bIns="0" rIns="0">
            <a:spAutoFit/>
          </a:bodyPr>
          <a:lstStyle/>
          <a:p>
            <a:pPr algn="ctr">
              <a:lnSpc>
                <a:spcPts val="8819"/>
              </a:lnSpc>
              <a:spcBef>
                <a:spcPct val="0"/>
              </a:spcBef>
            </a:pPr>
            <a:r>
              <a:rPr lang="en-US" sz="6300" spc="245">
                <a:solidFill>
                  <a:srgbClr val="FFFFFF"/>
                </a:solidFill>
                <a:latin typeface="Fredoka One"/>
              </a:rPr>
              <a:t>WHAT IS THE MARCH OF DIMES?</a:t>
            </a:r>
          </a:p>
        </p:txBody>
      </p:sp>
      <p:sp>
        <p:nvSpPr>
          <p:cNvPr name="Freeform 8" id="8"/>
          <p:cNvSpPr/>
          <p:nvPr/>
        </p:nvSpPr>
        <p:spPr>
          <a:xfrm flipH="false" flipV="true" rot="-6948426">
            <a:off x="1389799" y="6020101"/>
            <a:ext cx="2757013" cy="2531439"/>
          </a:xfrm>
          <a:custGeom>
            <a:avLst/>
            <a:gdLst/>
            <a:ahLst/>
            <a:cxnLst/>
            <a:rect r="r" b="b" t="t" l="l"/>
            <a:pathLst>
              <a:path h="2531439" w="2757013">
                <a:moveTo>
                  <a:pt x="0" y="2531439"/>
                </a:moveTo>
                <a:lnTo>
                  <a:pt x="2757013" y="2531439"/>
                </a:lnTo>
                <a:lnTo>
                  <a:pt x="2757013" y="0"/>
                </a:lnTo>
                <a:lnTo>
                  <a:pt x="0" y="0"/>
                </a:lnTo>
                <a:lnTo>
                  <a:pt x="0" y="2531439"/>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4597253" y="6286134"/>
            <a:ext cx="3662172" cy="4114800"/>
          </a:xfrm>
          <a:custGeom>
            <a:avLst/>
            <a:gdLst/>
            <a:ahLst/>
            <a:cxnLst/>
            <a:rect r="r" b="b" t="t" l="l"/>
            <a:pathLst>
              <a:path h="4114800" w="3662172">
                <a:moveTo>
                  <a:pt x="0" y="0"/>
                </a:moveTo>
                <a:lnTo>
                  <a:pt x="3662172" y="0"/>
                </a:lnTo>
                <a:lnTo>
                  <a:pt x="3662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2362172" y="4045482"/>
            <a:ext cx="13563553" cy="5032381"/>
          </a:xfrm>
          <a:prstGeom prst="rect">
            <a:avLst/>
          </a:prstGeom>
        </p:spPr>
        <p:txBody>
          <a:bodyPr anchor="t" rtlCol="false" tIns="0" lIns="0" bIns="0" rIns="0">
            <a:spAutoFit/>
          </a:bodyPr>
          <a:lstStyle/>
          <a:p>
            <a:pPr marL="798829" indent="-399415" lvl="1">
              <a:lnSpc>
                <a:spcPts val="5179"/>
              </a:lnSpc>
              <a:buFont typeface="Arial"/>
              <a:buChar char="•"/>
            </a:pPr>
            <a:r>
              <a:rPr lang="en-US" sz="3699">
                <a:solidFill>
                  <a:srgbClr val="0A2E7F"/>
                </a:solidFill>
                <a:latin typeface="DM Sans Bold"/>
              </a:rPr>
              <a:t>The March of Dimes is a U.S. non-profit organization.</a:t>
            </a:r>
          </a:p>
          <a:p>
            <a:pPr marL="1597659" indent="-532553" lvl="2">
              <a:lnSpc>
                <a:spcPts val="5179"/>
              </a:lnSpc>
              <a:spcBef>
                <a:spcPct val="0"/>
              </a:spcBef>
              <a:buFont typeface="Arial"/>
              <a:buChar char="⚬"/>
            </a:pPr>
            <a:r>
              <a:rPr lang="en-US" sz="3699">
                <a:solidFill>
                  <a:srgbClr val="0A2E7F"/>
                </a:solidFill>
                <a:latin typeface="DM Sans Bold"/>
              </a:rPr>
              <a:t>Founded by President Franklin D. Roosevelt</a:t>
            </a:r>
            <a:r>
              <a:rPr lang="en-US" sz="3699">
                <a:solidFill>
                  <a:srgbClr val="0A2E7F"/>
                </a:solidFill>
                <a:latin typeface="DM Sans Bold"/>
              </a:rPr>
              <a:t> in 1938 to combat polio.</a:t>
            </a:r>
          </a:p>
          <a:p>
            <a:pPr marL="1597659" indent="-532553" lvl="2">
              <a:lnSpc>
                <a:spcPts val="5179"/>
              </a:lnSpc>
              <a:spcBef>
                <a:spcPct val="0"/>
              </a:spcBef>
              <a:buFont typeface="Arial"/>
              <a:buChar char="⚬"/>
            </a:pPr>
            <a:r>
              <a:rPr lang="en-US" sz="3699">
                <a:solidFill>
                  <a:srgbClr val="0A2E7F"/>
                </a:solidFill>
                <a:latin typeface="DM Sans Bold"/>
              </a:rPr>
              <a:t>Today it strives to improve the health of mothers and babies.</a:t>
            </a:r>
          </a:p>
          <a:p>
            <a:pPr algn="ctr">
              <a:lnSpc>
                <a:spcPts val="7069"/>
              </a:lnSpc>
              <a:spcBef>
                <a:spcPct val="0"/>
              </a:spcBef>
            </a:pPr>
          </a:p>
          <a:p>
            <a:pPr algn="ctr">
              <a:lnSpc>
                <a:spcPts val="7069"/>
              </a:lnSpc>
              <a:spcBef>
                <a:spcPct val="0"/>
              </a:spcBef>
            </a:pPr>
          </a:p>
        </p:txBody>
      </p:sp>
      <p:grpSp>
        <p:nvGrpSpPr>
          <p:cNvPr name="Group 11" id="11"/>
          <p:cNvGrpSpPr/>
          <p:nvPr/>
        </p:nvGrpSpPr>
        <p:grpSpPr>
          <a:xfrm rot="0">
            <a:off x="1825459" y="1591667"/>
            <a:ext cx="661028" cy="183818"/>
            <a:chOff x="0" y="0"/>
            <a:chExt cx="881370" cy="245090"/>
          </a:xfrm>
        </p:grpSpPr>
        <p:grpSp>
          <p:nvGrpSpPr>
            <p:cNvPr name="Group 12" id="12"/>
            <p:cNvGrpSpPr/>
            <p:nvPr/>
          </p:nvGrpSpPr>
          <p:grpSpPr>
            <a:xfrm rot="0">
              <a:off x="0"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318439"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636280"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68" y="1028700"/>
            <a:ext cx="16230600" cy="8229600"/>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grpSp>
        <p:nvGrpSpPr>
          <p:cNvPr name="Group 6" id="6"/>
          <p:cNvGrpSpPr/>
          <p:nvPr/>
        </p:nvGrpSpPr>
        <p:grpSpPr>
          <a:xfrm rot="0">
            <a:off x="1518061" y="1411020"/>
            <a:ext cx="1107248" cy="307902"/>
            <a:chOff x="0" y="0"/>
            <a:chExt cx="1476331" cy="410536"/>
          </a:xfrm>
        </p:grpSpPr>
        <p:grpSp>
          <p:nvGrpSpPr>
            <p:cNvPr name="Group 7" id="7"/>
            <p:cNvGrpSpPr/>
            <p:nvPr/>
          </p:nvGrpSpPr>
          <p:grpSpPr>
            <a:xfrm rot="0">
              <a:off x="0" y="0"/>
              <a:ext cx="410536" cy="41053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533399" y="0"/>
              <a:ext cx="410536" cy="41053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1065795" y="0"/>
              <a:ext cx="410536" cy="41053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AutoShape 16" id="16"/>
          <p:cNvSpPr/>
          <p:nvPr/>
        </p:nvSpPr>
        <p:spPr>
          <a:xfrm>
            <a:off x="1028771" y="1966801"/>
            <a:ext cx="16230529" cy="46518"/>
          </a:xfrm>
          <a:prstGeom prst="line">
            <a:avLst/>
          </a:prstGeom>
          <a:ln cap="flat" w="47625">
            <a:solidFill>
              <a:srgbClr val="0A2E7F"/>
            </a:solidFill>
            <a:prstDash val="solid"/>
            <a:headEnd type="none" len="sm" w="sm"/>
            <a:tailEnd type="none" len="sm" w="sm"/>
          </a:ln>
        </p:spPr>
      </p:sp>
      <p:sp>
        <p:nvSpPr>
          <p:cNvPr name="Freeform 17" id="17"/>
          <p:cNvSpPr/>
          <p:nvPr/>
        </p:nvSpPr>
        <p:spPr>
          <a:xfrm flipH="false" flipV="false" rot="0">
            <a:off x="13237611" y="6148673"/>
            <a:ext cx="4021689" cy="3109627"/>
          </a:xfrm>
          <a:custGeom>
            <a:avLst/>
            <a:gdLst/>
            <a:ahLst/>
            <a:cxnLst/>
            <a:rect r="r" b="b" t="t" l="l"/>
            <a:pathLst>
              <a:path h="3109627" w="4021689">
                <a:moveTo>
                  <a:pt x="0" y="0"/>
                </a:moveTo>
                <a:lnTo>
                  <a:pt x="4021689" y="0"/>
                </a:lnTo>
                <a:lnTo>
                  <a:pt x="4021689" y="3109627"/>
                </a:lnTo>
                <a:lnTo>
                  <a:pt x="0" y="3109627"/>
                </a:lnTo>
                <a:lnTo>
                  <a:pt x="0" y="0"/>
                </a:lnTo>
                <a:close/>
              </a:path>
            </a:pathLst>
          </a:custGeom>
          <a:blipFill>
            <a:blip r:embed="rId4"/>
            <a:stretch>
              <a:fillRect l="0" t="0" r="0" b="0"/>
            </a:stretch>
          </a:blipFill>
        </p:spPr>
      </p:sp>
      <p:sp>
        <p:nvSpPr>
          <p:cNvPr name="Freeform 18" id="18"/>
          <p:cNvSpPr/>
          <p:nvPr/>
        </p:nvSpPr>
        <p:spPr>
          <a:xfrm flipH="false" flipV="false" rot="0">
            <a:off x="7092643" y="4836487"/>
            <a:ext cx="4102850" cy="4102850"/>
          </a:xfrm>
          <a:custGeom>
            <a:avLst/>
            <a:gdLst/>
            <a:ahLst/>
            <a:cxnLst/>
            <a:rect r="r" b="b" t="t" l="l"/>
            <a:pathLst>
              <a:path h="4102850" w="4102850">
                <a:moveTo>
                  <a:pt x="0" y="0"/>
                </a:moveTo>
                <a:lnTo>
                  <a:pt x="4102850" y="0"/>
                </a:lnTo>
                <a:lnTo>
                  <a:pt x="4102850" y="4102850"/>
                </a:lnTo>
                <a:lnTo>
                  <a:pt x="0" y="4102850"/>
                </a:lnTo>
                <a:lnTo>
                  <a:pt x="0" y="0"/>
                </a:lnTo>
                <a:close/>
              </a:path>
            </a:pathLst>
          </a:custGeom>
          <a:blipFill>
            <a:blip r:embed="rId5"/>
            <a:stretch>
              <a:fillRect l="0" t="0" r="0" b="0"/>
            </a:stretch>
          </a:blipFill>
        </p:spPr>
      </p:sp>
      <p:sp>
        <p:nvSpPr>
          <p:cNvPr name="TextBox 19" id="19"/>
          <p:cNvSpPr txBox="true"/>
          <p:nvPr/>
        </p:nvSpPr>
        <p:spPr>
          <a:xfrm rot="0">
            <a:off x="3695434" y="2144976"/>
            <a:ext cx="10897268" cy="1226820"/>
          </a:xfrm>
          <a:prstGeom prst="rect">
            <a:avLst/>
          </a:prstGeom>
        </p:spPr>
        <p:txBody>
          <a:bodyPr anchor="t" rtlCol="false" tIns="0" lIns="0" bIns="0" rIns="0">
            <a:spAutoFit/>
          </a:bodyPr>
          <a:lstStyle/>
          <a:p>
            <a:pPr algn="ctr">
              <a:lnSpc>
                <a:spcPts val="10080"/>
              </a:lnSpc>
              <a:spcBef>
                <a:spcPct val="0"/>
              </a:spcBef>
            </a:pPr>
            <a:r>
              <a:rPr lang="en-US" sz="7200" spc="331">
                <a:solidFill>
                  <a:srgbClr val="FFFFFF"/>
                </a:solidFill>
                <a:latin typeface="Fredoka One"/>
              </a:rPr>
              <a:t>DISTRICT WORKSHOP</a:t>
            </a:r>
          </a:p>
        </p:txBody>
      </p:sp>
      <p:sp>
        <p:nvSpPr>
          <p:cNvPr name="TextBox 20" id="20"/>
          <p:cNvSpPr txBox="true"/>
          <p:nvPr/>
        </p:nvSpPr>
        <p:spPr>
          <a:xfrm rot="0">
            <a:off x="6532244" y="3700792"/>
            <a:ext cx="5223511" cy="821055"/>
          </a:xfrm>
          <a:prstGeom prst="rect">
            <a:avLst/>
          </a:prstGeom>
        </p:spPr>
        <p:txBody>
          <a:bodyPr anchor="t" rtlCol="false" tIns="0" lIns="0" bIns="0" rIns="0">
            <a:spAutoFit/>
          </a:bodyPr>
          <a:lstStyle/>
          <a:p>
            <a:pPr algn="ctr">
              <a:lnSpc>
                <a:spcPts val="6719"/>
              </a:lnSpc>
              <a:spcBef>
                <a:spcPct val="0"/>
              </a:spcBef>
            </a:pPr>
            <a:r>
              <a:rPr lang="en-US" sz="4800" spc="220">
                <a:solidFill>
                  <a:srgbClr val="FFFFFF"/>
                </a:solidFill>
                <a:latin typeface="Fredoka One"/>
              </a:rPr>
              <a:t>SPONSORED BY</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595" y="1410956"/>
            <a:ext cx="15476707" cy="7847344"/>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1405665" y="2008847"/>
            <a:ext cx="15476670" cy="45413"/>
          </a:xfrm>
          <a:prstGeom prst="line">
            <a:avLst/>
          </a:prstGeom>
          <a:ln cap="flat" w="47625">
            <a:solidFill>
              <a:srgbClr val="0A2E7F"/>
            </a:solidFill>
            <a:prstDash val="solid"/>
            <a:headEnd type="none" len="sm" w="sm"/>
            <a:tailEnd type="none" len="sm" w="sm"/>
          </a:ln>
        </p:spPr>
      </p:sp>
      <p:sp>
        <p:nvSpPr>
          <p:cNvPr name="TextBox 7" id="7"/>
          <p:cNvSpPr txBox="true"/>
          <p:nvPr/>
        </p:nvSpPr>
        <p:spPr>
          <a:xfrm rot="0">
            <a:off x="3135983" y="2299795"/>
            <a:ext cx="12205017" cy="2192655"/>
          </a:xfrm>
          <a:prstGeom prst="rect">
            <a:avLst/>
          </a:prstGeom>
        </p:spPr>
        <p:txBody>
          <a:bodyPr anchor="t" rtlCol="false" tIns="0" lIns="0" bIns="0" rIns="0">
            <a:spAutoFit/>
          </a:bodyPr>
          <a:lstStyle/>
          <a:p>
            <a:pPr algn="ctr">
              <a:lnSpc>
                <a:spcPts val="8819"/>
              </a:lnSpc>
            </a:pPr>
            <a:r>
              <a:rPr lang="en-US" sz="6300" spc="245">
                <a:solidFill>
                  <a:srgbClr val="FFFFFF"/>
                </a:solidFill>
                <a:latin typeface="Fredoka One"/>
              </a:rPr>
              <a:t> WHY ARE WE INVOLVED?</a:t>
            </a:r>
          </a:p>
          <a:p>
            <a:pPr algn="ctr">
              <a:lnSpc>
                <a:spcPts val="8819"/>
              </a:lnSpc>
              <a:spcBef>
                <a:spcPct val="0"/>
              </a:spcBef>
            </a:pPr>
          </a:p>
        </p:txBody>
      </p:sp>
      <p:grpSp>
        <p:nvGrpSpPr>
          <p:cNvPr name="Group 8" id="8"/>
          <p:cNvGrpSpPr/>
          <p:nvPr/>
        </p:nvGrpSpPr>
        <p:grpSpPr>
          <a:xfrm rot="0">
            <a:off x="1825459" y="1591667"/>
            <a:ext cx="661028" cy="183818"/>
            <a:chOff x="0" y="0"/>
            <a:chExt cx="881370" cy="245090"/>
          </a:xfrm>
        </p:grpSpPr>
        <p:grpSp>
          <p:nvGrpSpPr>
            <p:cNvPr name="Group 9" id="9"/>
            <p:cNvGrpSpPr/>
            <p:nvPr/>
          </p:nvGrpSpPr>
          <p:grpSpPr>
            <a:xfrm rot="0">
              <a:off x="0" y="0"/>
              <a:ext cx="245090" cy="24509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1" id="1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318439"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636280"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18" id="18"/>
          <p:cNvSpPr/>
          <p:nvPr/>
        </p:nvSpPr>
        <p:spPr>
          <a:xfrm flipH="false" flipV="true" rot="-6850239">
            <a:off x="1338956" y="5891271"/>
            <a:ext cx="2295061" cy="2107283"/>
          </a:xfrm>
          <a:custGeom>
            <a:avLst/>
            <a:gdLst/>
            <a:ahLst/>
            <a:cxnLst/>
            <a:rect r="r" b="b" t="t" l="l"/>
            <a:pathLst>
              <a:path h="2107283" w="2295061">
                <a:moveTo>
                  <a:pt x="0" y="2107283"/>
                </a:moveTo>
                <a:lnTo>
                  <a:pt x="2295061" y="2107283"/>
                </a:lnTo>
                <a:lnTo>
                  <a:pt x="2295061" y="0"/>
                </a:lnTo>
                <a:lnTo>
                  <a:pt x="0" y="0"/>
                </a:lnTo>
                <a:lnTo>
                  <a:pt x="0" y="2107283"/>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9" id="19"/>
          <p:cNvSpPr/>
          <p:nvPr/>
        </p:nvSpPr>
        <p:spPr>
          <a:xfrm flipH="false" flipV="false" rot="0">
            <a:off x="14625828" y="6286134"/>
            <a:ext cx="3662172" cy="4114800"/>
          </a:xfrm>
          <a:custGeom>
            <a:avLst/>
            <a:gdLst/>
            <a:ahLst/>
            <a:cxnLst/>
            <a:rect r="r" b="b" t="t" l="l"/>
            <a:pathLst>
              <a:path h="4114800" w="3662172">
                <a:moveTo>
                  <a:pt x="0" y="0"/>
                </a:moveTo>
                <a:lnTo>
                  <a:pt x="3662172" y="0"/>
                </a:lnTo>
                <a:lnTo>
                  <a:pt x="36621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3899632" y="4033023"/>
            <a:ext cx="10488736" cy="4670357"/>
          </a:xfrm>
          <a:prstGeom prst="rect">
            <a:avLst/>
          </a:prstGeom>
        </p:spPr>
        <p:txBody>
          <a:bodyPr anchor="t" rtlCol="false" tIns="0" lIns="0" bIns="0" rIns="0">
            <a:spAutoFit/>
          </a:bodyPr>
          <a:lstStyle/>
          <a:p>
            <a:pPr>
              <a:lnSpc>
                <a:spcPts val="5183"/>
              </a:lnSpc>
            </a:pPr>
          </a:p>
          <a:p>
            <a:pPr marL="799408" indent="-399704" lvl="1">
              <a:lnSpc>
                <a:spcPts val="5183"/>
              </a:lnSpc>
              <a:buFont typeface="Arial"/>
              <a:buChar char="•"/>
            </a:pPr>
            <a:r>
              <a:rPr lang="en-US" sz="3702">
                <a:solidFill>
                  <a:srgbClr val="0A2E7F"/>
                </a:solidFill>
                <a:latin typeface="DM Sans Bold"/>
              </a:rPr>
              <a:t>To give every baby the best possible start. </a:t>
            </a:r>
          </a:p>
          <a:p>
            <a:pPr marL="799408" indent="-399704" lvl="1">
              <a:lnSpc>
                <a:spcPts val="5183"/>
              </a:lnSpc>
              <a:buFont typeface="Arial"/>
              <a:buChar char="•"/>
            </a:pPr>
            <a:r>
              <a:rPr lang="en-US" sz="3702">
                <a:solidFill>
                  <a:srgbClr val="0A2E7F"/>
                </a:solidFill>
                <a:latin typeface="DM Sans Bold"/>
              </a:rPr>
              <a:t>To encourage policies that support the development of healthy moms and strong babies.</a:t>
            </a:r>
          </a:p>
          <a:p>
            <a:pPr algn="ctr">
              <a:lnSpc>
                <a:spcPts val="6023"/>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407" t="-24863" r="-1806" b="-137002"/>
            </a:stretch>
          </a:blipFill>
        </p:spPr>
      </p:sp>
      <p:sp>
        <p:nvSpPr>
          <p:cNvPr name="Freeform 3" id="3"/>
          <p:cNvSpPr/>
          <p:nvPr/>
        </p:nvSpPr>
        <p:spPr>
          <a:xfrm flipH="false" flipV="false" rot="0">
            <a:off x="6029722" y="1403401"/>
            <a:ext cx="6228557" cy="4655031"/>
          </a:xfrm>
          <a:custGeom>
            <a:avLst/>
            <a:gdLst/>
            <a:ahLst/>
            <a:cxnLst/>
            <a:rect r="r" b="b" t="t" l="l"/>
            <a:pathLst>
              <a:path h="4655031" w="6228557">
                <a:moveTo>
                  <a:pt x="0" y="0"/>
                </a:moveTo>
                <a:lnTo>
                  <a:pt x="6228556" y="0"/>
                </a:lnTo>
                <a:lnTo>
                  <a:pt x="6228556" y="4655032"/>
                </a:lnTo>
                <a:lnTo>
                  <a:pt x="0" y="4655032"/>
                </a:lnTo>
                <a:lnTo>
                  <a:pt x="0" y="0"/>
                </a:lnTo>
                <a:close/>
              </a:path>
            </a:pathLst>
          </a:custGeom>
          <a:blipFill>
            <a:blip r:embed="rId4"/>
            <a:stretch>
              <a:fillRect l="-818" t="0" r="0" b="-34897"/>
            </a:stretch>
          </a:blipFill>
        </p:spPr>
      </p:sp>
      <p:sp>
        <p:nvSpPr>
          <p:cNvPr name="TextBox 4" id="4"/>
          <p:cNvSpPr txBox="true"/>
          <p:nvPr/>
        </p:nvSpPr>
        <p:spPr>
          <a:xfrm rot="0">
            <a:off x="4087267" y="6197434"/>
            <a:ext cx="10113466" cy="763281"/>
          </a:xfrm>
          <a:prstGeom prst="rect">
            <a:avLst/>
          </a:prstGeom>
        </p:spPr>
        <p:txBody>
          <a:bodyPr anchor="t" rtlCol="false" tIns="0" lIns="0" bIns="0" rIns="0">
            <a:spAutoFit/>
          </a:bodyPr>
          <a:lstStyle/>
          <a:p>
            <a:pPr algn="ctr">
              <a:lnSpc>
                <a:spcPts val="6229"/>
              </a:lnSpc>
              <a:spcBef>
                <a:spcPct val="0"/>
              </a:spcBef>
            </a:pPr>
            <a:r>
              <a:rPr lang="en-US" sz="4449">
                <a:solidFill>
                  <a:srgbClr val="0A2E7F"/>
                </a:solidFill>
                <a:latin typeface="Fredoka One"/>
              </a:rPr>
              <a:t>THIS YEAR'S FUNDRAISING GOAL IS...</a:t>
            </a:r>
          </a:p>
        </p:txBody>
      </p:sp>
      <p:sp>
        <p:nvSpPr>
          <p:cNvPr name="TextBox 5" id="5"/>
          <p:cNvSpPr txBox="true"/>
          <p:nvPr/>
        </p:nvSpPr>
        <p:spPr>
          <a:xfrm rot="0">
            <a:off x="5221200" y="7265515"/>
            <a:ext cx="7845600" cy="2084377"/>
          </a:xfrm>
          <a:prstGeom prst="rect">
            <a:avLst/>
          </a:prstGeom>
        </p:spPr>
        <p:txBody>
          <a:bodyPr anchor="t" rtlCol="false" tIns="0" lIns="0" bIns="0" rIns="0">
            <a:spAutoFit/>
          </a:bodyPr>
          <a:lstStyle/>
          <a:p>
            <a:pPr algn="ctr">
              <a:lnSpc>
                <a:spcPts val="15687"/>
              </a:lnSpc>
            </a:pPr>
            <a:r>
              <a:rPr lang="en-US" sz="15687">
                <a:solidFill>
                  <a:srgbClr val="226ADD"/>
                </a:solidFill>
                <a:latin typeface="Fredoka One"/>
              </a:rPr>
              <a:t>$82,500</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791989" y="1418804"/>
            <a:ext cx="1022720" cy="284397"/>
            <a:chOff x="0" y="0"/>
            <a:chExt cx="1363627" cy="379195"/>
          </a:xfrm>
        </p:grpSpPr>
        <p:grpSp>
          <p:nvGrpSpPr>
            <p:cNvPr name="Group 4" id="4"/>
            <p:cNvGrpSpPr/>
            <p:nvPr/>
          </p:nvGrpSpPr>
          <p:grpSpPr>
            <a:xfrm rot="0">
              <a:off x="0" y="0"/>
              <a:ext cx="379195" cy="37919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 id="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92679" y="0"/>
              <a:ext cx="379195" cy="37919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984431" y="0"/>
              <a:ext cx="379195" cy="3791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13" id="13"/>
          <p:cNvGrpSpPr/>
          <p:nvPr/>
        </p:nvGrpSpPr>
        <p:grpSpPr>
          <a:xfrm rot="0">
            <a:off x="2486376" y="1087056"/>
            <a:ext cx="13445980" cy="1725966"/>
            <a:chOff x="0" y="0"/>
            <a:chExt cx="21126681" cy="2711883"/>
          </a:xfrm>
        </p:grpSpPr>
        <p:sp>
          <p:nvSpPr>
            <p:cNvPr name="Freeform 14" id="14"/>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5" id="15"/>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sp>
        <p:nvSpPr>
          <p:cNvPr name="Freeform 16" id="16"/>
          <p:cNvSpPr/>
          <p:nvPr/>
        </p:nvSpPr>
        <p:spPr>
          <a:xfrm flipH="false" flipV="false" rot="4306895">
            <a:off x="-564108" y="8814875"/>
            <a:ext cx="2398952" cy="2041290"/>
          </a:xfrm>
          <a:custGeom>
            <a:avLst/>
            <a:gdLst/>
            <a:ahLst/>
            <a:cxnLst/>
            <a:rect r="r" b="b" t="t" l="l"/>
            <a:pathLst>
              <a:path h="2041290" w="2398952">
                <a:moveTo>
                  <a:pt x="0" y="0"/>
                </a:moveTo>
                <a:lnTo>
                  <a:pt x="2398951" y="0"/>
                </a:lnTo>
                <a:lnTo>
                  <a:pt x="2398951" y="2041290"/>
                </a:lnTo>
                <a:lnTo>
                  <a:pt x="0" y="20412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3237784" y="1277664"/>
            <a:ext cx="11970808" cy="1315472"/>
          </a:xfrm>
          <a:prstGeom prst="rect">
            <a:avLst/>
          </a:prstGeom>
        </p:spPr>
        <p:txBody>
          <a:bodyPr anchor="t" rtlCol="false" tIns="0" lIns="0" bIns="0" rIns="0">
            <a:spAutoFit/>
          </a:bodyPr>
          <a:lstStyle/>
          <a:p>
            <a:pPr algn="ctr">
              <a:lnSpc>
                <a:spcPts val="10836"/>
              </a:lnSpc>
              <a:spcBef>
                <a:spcPct val="0"/>
              </a:spcBef>
            </a:pPr>
            <a:r>
              <a:rPr lang="en-US" sz="7740">
                <a:solidFill>
                  <a:srgbClr val="0A2E7F"/>
                </a:solidFill>
                <a:latin typeface="Fredoka One"/>
              </a:rPr>
              <a:t>WHAT CAN YOU DO?</a:t>
            </a:r>
          </a:p>
        </p:txBody>
      </p:sp>
      <p:grpSp>
        <p:nvGrpSpPr>
          <p:cNvPr name="Group 18" id="18"/>
          <p:cNvGrpSpPr/>
          <p:nvPr/>
        </p:nvGrpSpPr>
        <p:grpSpPr>
          <a:xfrm rot="0">
            <a:off x="722325" y="3474321"/>
            <a:ext cx="3676665" cy="5420433"/>
            <a:chOff x="0" y="0"/>
            <a:chExt cx="6213285" cy="9160122"/>
          </a:xfrm>
        </p:grpSpPr>
        <p:sp>
          <p:nvSpPr>
            <p:cNvPr name="Freeform 19" id="19"/>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20" id="20"/>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21" id="21"/>
          <p:cNvSpPr/>
          <p:nvPr/>
        </p:nvSpPr>
        <p:spPr>
          <a:xfrm>
            <a:off x="698708" y="4033956"/>
            <a:ext cx="3676665" cy="0"/>
          </a:xfrm>
          <a:prstGeom prst="line">
            <a:avLst/>
          </a:prstGeom>
          <a:ln cap="flat" w="28575">
            <a:solidFill>
              <a:srgbClr val="0A2E7F"/>
            </a:solidFill>
            <a:prstDash val="solid"/>
            <a:headEnd type="none" len="sm" w="sm"/>
            <a:tailEnd type="none" len="sm" w="sm"/>
          </a:ln>
        </p:spPr>
      </p:sp>
      <p:grpSp>
        <p:nvGrpSpPr>
          <p:cNvPr name="Group 22" id="22"/>
          <p:cNvGrpSpPr>
            <a:grpSpLocks noChangeAspect="true"/>
          </p:cNvGrpSpPr>
          <p:nvPr/>
        </p:nvGrpSpPr>
        <p:grpSpPr>
          <a:xfrm rot="0">
            <a:off x="1019659" y="4451156"/>
            <a:ext cx="3081997" cy="3081997"/>
            <a:chOff x="0" y="0"/>
            <a:chExt cx="6350000" cy="6350000"/>
          </a:xfrm>
        </p:grpSpPr>
        <p:sp>
          <p:nvSpPr>
            <p:cNvPr name="Freeform 23" id="23"/>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6358" t="0" r="-26358" b="0"/>
              </a:stretch>
            </a:blipFill>
          </p:spPr>
        </p:sp>
        <p:sp>
          <p:nvSpPr>
            <p:cNvPr name="Freeform 24" id="24"/>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5C853"/>
            </a:solidFill>
          </p:spPr>
        </p:sp>
      </p:grpSp>
      <p:grpSp>
        <p:nvGrpSpPr>
          <p:cNvPr name="Group 25" id="25"/>
          <p:cNvGrpSpPr/>
          <p:nvPr/>
        </p:nvGrpSpPr>
        <p:grpSpPr>
          <a:xfrm rot="0">
            <a:off x="3435244" y="3699200"/>
            <a:ext cx="195688" cy="195688"/>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24762" lIns="24762" bIns="24762" rIns="24762"/>
            <a:lstStyle/>
            <a:p>
              <a:pPr algn="ctr">
                <a:lnSpc>
                  <a:spcPts val="2660"/>
                </a:lnSpc>
              </a:pPr>
            </a:p>
          </p:txBody>
        </p:sp>
      </p:grpSp>
      <p:grpSp>
        <p:nvGrpSpPr>
          <p:cNvPr name="Group 28" id="28"/>
          <p:cNvGrpSpPr/>
          <p:nvPr/>
        </p:nvGrpSpPr>
        <p:grpSpPr>
          <a:xfrm rot="0">
            <a:off x="3689497" y="3699200"/>
            <a:ext cx="195688" cy="195688"/>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24762" lIns="24762" bIns="24762" rIns="24762"/>
            <a:lstStyle/>
            <a:p>
              <a:pPr algn="ctr">
                <a:lnSpc>
                  <a:spcPts val="2660"/>
                </a:lnSpc>
              </a:pPr>
            </a:p>
          </p:txBody>
        </p:sp>
      </p:grpSp>
      <p:grpSp>
        <p:nvGrpSpPr>
          <p:cNvPr name="Group 31" id="31"/>
          <p:cNvGrpSpPr/>
          <p:nvPr/>
        </p:nvGrpSpPr>
        <p:grpSpPr>
          <a:xfrm rot="0">
            <a:off x="3943272" y="3699200"/>
            <a:ext cx="195688" cy="195688"/>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24762" lIns="24762" bIns="24762" rIns="24762"/>
            <a:lstStyle/>
            <a:p>
              <a:pPr algn="ctr">
                <a:lnSpc>
                  <a:spcPts val="2660"/>
                </a:lnSpc>
              </a:pPr>
            </a:p>
          </p:txBody>
        </p:sp>
      </p:grpSp>
      <p:sp>
        <p:nvSpPr>
          <p:cNvPr name="TextBox 34" id="34"/>
          <p:cNvSpPr txBox="true"/>
          <p:nvPr/>
        </p:nvSpPr>
        <p:spPr>
          <a:xfrm rot="0">
            <a:off x="1019659" y="7617759"/>
            <a:ext cx="3081997" cy="355306"/>
          </a:xfrm>
          <a:prstGeom prst="rect">
            <a:avLst/>
          </a:prstGeom>
        </p:spPr>
        <p:txBody>
          <a:bodyPr anchor="t" rtlCol="false" tIns="0" lIns="0" bIns="0" rIns="0">
            <a:spAutoFit/>
          </a:bodyPr>
          <a:lstStyle/>
          <a:p>
            <a:pPr algn="ctr">
              <a:lnSpc>
                <a:spcPts val="2991"/>
              </a:lnSpc>
              <a:spcBef>
                <a:spcPct val="0"/>
              </a:spcBef>
            </a:pPr>
            <a:r>
              <a:rPr lang="en-US" sz="2136">
                <a:solidFill>
                  <a:srgbClr val="0A2E7F"/>
                </a:solidFill>
                <a:latin typeface="Fredoka One"/>
              </a:rPr>
              <a:t>Community Fundraiser</a:t>
            </a:r>
          </a:p>
        </p:txBody>
      </p:sp>
      <p:sp>
        <p:nvSpPr>
          <p:cNvPr name="TextBox 35" id="35"/>
          <p:cNvSpPr txBox="true"/>
          <p:nvPr/>
        </p:nvSpPr>
        <p:spPr>
          <a:xfrm rot="0">
            <a:off x="1019659" y="8057723"/>
            <a:ext cx="3081997" cy="414795"/>
          </a:xfrm>
          <a:prstGeom prst="rect">
            <a:avLst/>
          </a:prstGeom>
        </p:spPr>
        <p:txBody>
          <a:bodyPr anchor="t" rtlCol="false" tIns="0" lIns="0" bIns="0" rIns="0">
            <a:spAutoFit/>
          </a:bodyPr>
          <a:lstStyle/>
          <a:p>
            <a:pPr algn="ctr">
              <a:lnSpc>
                <a:spcPts val="3387"/>
              </a:lnSpc>
              <a:spcBef>
                <a:spcPct val="0"/>
              </a:spcBef>
            </a:pPr>
            <a:r>
              <a:rPr lang="en-US" sz="2419" spc="87">
                <a:solidFill>
                  <a:srgbClr val="0A2E7F"/>
                </a:solidFill>
                <a:latin typeface="DM Sans Italics"/>
              </a:rPr>
              <a:t>Tailgate</a:t>
            </a:r>
          </a:p>
        </p:txBody>
      </p:sp>
      <p:grpSp>
        <p:nvGrpSpPr>
          <p:cNvPr name="Group 36" id="36"/>
          <p:cNvGrpSpPr/>
          <p:nvPr/>
        </p:nvGrpSpPr>
        <p:grpSpPr>
          <a:xfrm rot="0">
            <a:off x="5096055" y="3474321"/>
            <a:ext cx="3700283" cy="5420433"/>
            <a:chOff x="0" y="0"/>
            <a:chExt cx="4933710" cy="7227244"/>
          </a:xfrm>
        </p:grpSpPr>
        <p:grpSp>
          <p:nvGrpSpPr>
            <p:cNvPr name="Group 37" id="37"/>
            <p:cNvGrpSpPr/>
            <p:nvPr/>
          </p:nvGrpSpPr>
          <p:grpSpPr>
            <a:xfrm rot="0">
              <a:off x="31491" y="0"/>
              <a:ext cx="4902220" cy="7227244"/>
              <a:chOff x="0" y="0"/>
              <a:chExt cx="6213285" cy="9160122"/>
            </a:xfrm>
          </p:grpSpPr>
          <p:sp>
            <p:nvSpPr>
              <p:cNvPr name="Freeform 38" id="3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39" id="3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40" id="40"/>
            <p:cNvSpPr/>
            <p:nvPr/>
          </p:nvSpPr>
          <p:spPr>
            <a:xfrm>
              <a:off x="0" y="746180"/>
              <a:ext cx="4902220" cy="0"/>
            </a:xfrm>
            <a:prstGeom prst="line">
              <a:avLst/>
            </a:prstGeom>
            <a:ln cap="flat" w="43402">
              <a:solidFill>
                <a:srgbClr val="0A2E7F"/>
              </a:solidFill>
              <a:prstDash val="solid"/>
              <a:headEnd type="none" len="sm" w="sm"/>
              <a:tailEnd type="none" len="sm" w="sm"/>
            </a:ln>
          </p:spPr>
        </p:sp>
        <p:grpSp>
          <p:nvGrpSpPr>
            <p:cNvPr name="Group 41" id="41"/>
            <p:cNvGrpSpPr>
              <a:grpSpLocks noChangeAspect="true"/>
            </p:cNvGrpSpPr>
            <p:nvPr/>
          </p:nvGrpSpPr>
          <p:grpSpPr>
            <a:xfrm rot="0">
              <a:off x="427936" y="1302447"/>
              <a:ext cx="4109330" cy="4109330"/>
              <a:chOff x="0" y="0"/>
              <a:chExt cx="6350000" cy="6350000"/>
            </a:xfrm>
          </p:grpSpPr>
          <p:sp>
            <p:nvSpPr>
              <p:cNvPr name="Freeform 42" id="4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7"/>
                <a:stretch>
                  <a:fillRect l="0" t="-10040" r="0" b="-10040"/>
                </a:stretch>
              </a:blipFill>
            </p:spPr>
          </p:sp>
          <p:sp>
            <p:nvSpPr>
              <p:cNvPr name="Freeform 43" id="4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5C853"/>
              </a:solidFill>
            </p:spPr>
          </p:sp>
        </p:grpSp>
        <p:grpSp>
          <p:nvGrpSpPr>
            <p:cNvPr name="Group 44" id="44"/>
            <p:cNvGrpSpPr/>
            <p:nvPr/>
          </p:nvGrpSpPr>
          <p:grpSpPr>
            <a:xfrm rot="0">
              <a:off x="3648715" y="299840"/>
              <a:ext cx="260918" cy="260918"/>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6" id="46"/>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47" id="47"/>
            <p:cNvGrpSpPr/>
            <p:nvPr/>
          </p:nvGrpSpPr>
          <p:grpSpPr>
            <a:xfrm rot="0">
              <a:off x="3987719" y="299840"/>
              <a:ext cx="260918" cy="260918"/>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9" id="49"/>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50" id="50"/>
            <p:cNvGrpSpPr/>
            <p:nvPr/>
          </p:nvGrpSpPr>
          <p:grpSpPr>
            <a:xfrm rot="0">
              <a:off x="4326086" y="299840"/>
              <a:ext cx="260918" cy="260918"/>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52" id="52"/>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sp>
          <p:nvSpPr>
            <p:cNvPr name="TextBox 53" id="53"/>
            <p:cNvSpPr txBox="true"/>
            <p:nvPr/>
          </p:nvSpPr>
          <p:spPr>
            <a:xfrm rot="0">
              <a:off x="427936" y="5537285"/>
              <a:ext cx="4109330" cy="461041"/>
            </a:xfrm>
            <a:prstGeom prst="rect">
              <a:avLst/>
            </a:prstGeom>
          </p:spPr>
          <p:txBody>
            <a:bodyPr anchor="t" rtlCol="false" tIns="0" lIns="0" bIns="0" rIns="0">
              <a:spAutoFit/>
            </a:bodyPr>
            <a:lstStyle/>
            <a:p>
              <a:pPr algn="ctr">
                <a:lnSpc>
                  <a:spcPts val="2991"/>
                </a:lnSpc>
                <a:spcBef>
                  <a:spcPct val="0"/>
                </a:spcBef>
              </a:pPr>
              <a:r>
                <a:rPr lang="en-US" sz="2136">
                  <a:solidFill>
                    <a:srgbClr val="0A2E7F"/>
                  </a:solidFill>
                  <a:latin typeface="Fredoka One"/>
                </a:rPr>
                <a:t>Blue Jeans for Babies</a:t>
              </a:r>
            </a:p>
          </p:txBody>
        </p:sp>
        <p:sp>
          <p:nvSpPr>
            <p:cNvPr name="TextBox 54" id="54"/>
            <p:cNvSpPr txBox="true"/>
            <p:nvPr/>
          </p:nvSpPr>
          <p:spPr>
            <a:xfrm rot="0">
              <a:off x="427936" y="6127078"/>
              <a:ext cx="4109330" cy="537185"/>
            </a:xfrm>
            <a:prstGeom prst="rect">
              <a:avLst/>
            </a:prstGeom>
          </p:spPr>
          <p:txBody>
            <a:bodyPr anchor="t" rtlCol="false" tIns="0" lIns="0" bIns="0" rIns="0">
              <a:spAutoFit/>
            </a:bodyPr>
            <a:lstStyle/>
            <a:p>
              <a:pPr algn="ctr">
                <a:lnSpc>
                  <a:spcPts val="3387"/>
                </a:lnSpc>
                <a:spcBef>
                  <a:spcPct val="0"/>
                </a:spcBef>
              </a:pPr>
              <a:r>
                <a:rPr lang="en-US" sz="2419" spc="87">
                  <a:solidFill>
                    <a:srgbClr val="0A2E7F"/>
                  </a:solidFill>
                  <a:latin typeface="DM Sans Italics"/>
                </a:rPr>
                <a:t>T-Shirt Sales</a:t>
              </a:r>
            </a:p>
          </p:txBody>
        </p:sp>
      </p:grpSp>
      <p:grpSp>
        <p:nvGrpSpPr>
          <p:cNvPr name="Group 55" id="55"/>
          <p:cNvGrpSpPr/>
          <p:nvPr/>
        </p:nvGrpSpPr>
        <p:grpSpPr>
          <a:xfrm rot="0">
            <a:off x="9491663" y="3474321"/>
            <a:ext cx="3700283" cy="5420433"/>
            <a:chOff x="0" y="0"/>
            <a:chExt cx="4933710" cy="7227244"/>
          </a:xfrm>
        </p:grpSpPr>
        <p:grpSp>
          <p:nvGrpSpPr>
            <p:cNvPr name="Group 56" id="56"/>
            <p:cNvGrpSpPr/>
            <p:nvPr/>
          </p:nvGrpSpPr>
          <p:grpSpPr>
            <a:xfrm rot="0">
              <a:off x="31491" y="0"/>
              <a:ext cx="4902220" cy="7227244"/>
              <a:chOff x="0" y="0"/>
              <a:chExt cx="6213285" cy="9160122"/>
            </a:xfrm>
          </p:grpSpPr>
          <p:sp>
            <p:nvSpPr>
              <p:cNvPr name="Freeform 57" id="57"/>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8" id="58"/>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59" id="59"/>
            <p:cNvSpPr/>
            <p:nvPr/>
          </p:nvSpPr>
          <p:spPr>
            <a:xfrm>
              <a:off x="0" y="746180"/>
              <a:ext cx="4902220" cy="0"/>
            </a:xfrm>
            <a:prstGeom prst="line">
              <a:avLst/>
            </a:prstGeom>
            <a:ln cap="flat" w="43402">
              <a:solidFill>
                <a:srgbClr val="0A2E7F"/>
              </a:solidFill>
              <a:prstDash val="solid"/>
              <a:headEnd type="none" len="sm" w="sm"/>
              <a:tailEnd type="none" len="sm" w="sm"/>
            </a:ln>
          </p:spPr>
        </p:sp>
        <p:grpSp>
          <p:nvGrpSpPr>
            <p:cNvPr name="Group 60" id="60"/>
            <p:cNvGrpSpPr>
              <a:grpSpLocks noChangeAspect="true"/>
            </p:cNvGrpSpPr>
            <p:nvPr/>
          </p:nvGrpSpPr>
          <p:grpSpPr>
            <a:xfrm rot="0">
              <a:off x="427936" y="1302447"/>
              <a:ext cx="4109330" cy="4109330"/>
              <a:chOff x="0" y="0"/>
              <a:chExt cx="6350000" cy="6350000"/>
            </a:xfrm>
          </p:grpSpPr>
          <p:sp>
            <p:nvSpPr>
              <p:cNvPr name="Freeform 61" id="61"/>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8"/>
                <a:stretch>
                  <a:fillRect l="-5630" t="0" r="-5630" b="0"/>
                </a:stretch>
              </a:blipFill>
            </p:spPr>
          </p:sp>
          <p:sp>
            <p:nvSpPr>
              <p:cNvPr name="Freeform 62" id="62"/>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5C853"/>
              </a:solidFill>
            </p:spPr>
          </p:sp>
        </p:grpSp>
        <p:grpSp>
          <p:nvGrpSpPr>
            <p:cNvPr name="Group 63" id="63"/>
            <p:cNvGrpSpPr/>
            <p:nvPr/>
          </p:nvGrpSpPr>
          <p:grpSpPr>
            <a:xfrm rot="0">
              <a:off x="3648715" y="299840"/>
              <a:ext cx="260918" cy="260918"/>
              <a:chOff x="0" y="0"/>
              <a:chExt cx="812800" cy="812800"/>
            </a:xfrm>
          </p:grpSpPr>
          <p:sp>
            <p:nvSpPr>
              <p:cNvPr name="Freeform 64" id="6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5" id="65"/>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66" id="66"/>
            <p:cNvGrpSpPr/>
            <p:nvPr/>
          </p:nvGrpSpPr>
          <p:grpSpPr>
            <a:xfrm rot="0">
              <a:off x="3987719" y="299840"/>
              <a:ext cx="260918" cy="260918"/>
              <a:chOff x="0" y="0"/>
              <a:chExt cx="812800" cy="812800"/>
            </a:xfrm>
          </p:grpSpPr>
          <p:sp>
            <p:nvSpPr>
              <p:cNvPr name="Freeform 67" id="6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68" id="68"/>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69" id="69"/>
            <p:cNvGrpSpPr/>
            <p:nvPr/>
          </p:nvGrpSpPr>
          <p:grpSpPr>
            <a:xfrm rot="0">
              <a:off x="4326086" y="299840"/>
              <a:ext cx="260918" cy="260918"/>
              <a:chOff x="0" y="0"/>
              <a:chExt cx="812800" cy="812800"/>
            </a:xfrm>
          </p:grpSpPr>
          <p:sp>
            <p:nvSpPr>
              <p:cNvPr name="Freeform 70" id="7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71" id="71"/>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sp>
          <p:nvSpPr>
            <p:cNvPr name="TextBox 72" id="72"/>
            <p:cNvSpPr txBox="true"/>
            <p:nvPr/>
          </p:nvSpPr>
          <p:spPr>
            <a:xfrm rot="0">
              <a:off x="427936" y="5537285"/>
              <a:ext cx="4109330" cy="461041"/>
            </a:xfrm>
            <a:prstGeom prst="rect">
              <a:avLst/>
            </a:prstGeom>
          </p:spPr>
          <p:txBody>
            <a:bodyPr anchor="t" rtlCol="false" tIns="0" lIns="0" bIns="0" rIns="0">
              <a:spAutoFit/>
            </a:bodyPr>
            <a:lstStyle/>
            <a:p>
              <a:pPr algn="ctr">
                <a:lnSpc>
                  <a:spcPts val="2991"/>
                </a:lnSpc>
                <a:spcBef>
                  <a:spcPct val="0"/>
                </a:spcBef>
              </a:pPr>
              <a:r>
                <a:rPr lang="en-US" sz="2136">
                  <a:solidFill>
                    <a:srgbClr val="0A2E7F"/>
                  </a:solidFill>
                  <a:latin typeface="Fredoka One"/>
                </a:rPr>
                <a:t>Mini Walk</a:t>
              </a:r>
            </a:p>
          </p:txBody>
        </p:sp>
        <p:sp>
          <p:nvSpPr>
            <p:cNvPr name="TextBox 73" id="73"/>
            <p:cNvSpPr txBox="true"/>
            <p:nvPr/>
          </p:nvSpPr>
          <p:spPr>
            <a:xfrm rot="0">
              <a:off x="427936" y="6127078"/>
              <a:ext cx="4109330" cy="537185"/>
            </a:xfrm>
            <a:prstGeom prst="rect">
              <a:avLst/>
            </a:prstGeom>
          </p:spPr>
          <p:txBody>
            <a:bodyPr anchor="t" rtlCol="false" tIns="0" lIns="0" bIns="0" rIns="0">
              <a:spAutoFit/>
            </a:bodyPr>
            <a:lstStyle/>
            <a:p>
              <a:pPr algn="ctr">
                <a:lnSpc>
                  <a:spcPts val="3387"/>
                </a:lnSpc>
                <a:spcBef>
                  <a:spcPct val="0"/>
                </a:spcBef>
              </a:pPr>
              <a:r>
                <a:rPr lang="en-US" sz="2419" spc="87">
                  <a:solidFill>
                    <a:srgbClr val="0A2E7F"/>
                  </a:solidFill>
                  <a:latin typeface="DM Sans Italics"/>
                </a:rPr>
                <a:t>Town, School, Class</a:t>
              </a:r>
            </a:p>
          </p:txBody>
        </p:sp>
      </p:grpSp>
      <p:grpSp>
        <p:nvGrpSpPr>
          <p:cNvPr name="Group 74" id="74"/>
          <p:cNvGrpSpPr/>
          <p:nvPr/>
        </p:nvGrpSpPr>
        <p:grpSpPr>
          <a:xfrm rot="0">
            <a:off x="13889010" y="3474321"/>
            <a:ext cx="3700283" cy="5420433"/>
            <a:chOff x="0" y="0"/>
            <a:chExt cx="4933710" cy="7227244"/>
          </a:xfrm>
        </p:grpSpPr>
        <p:grpSp>
          <p:nvGrpSpPr>
            <p:cNvPr name="Group 75" id="75"/>
            <p:cNvGrpSpPr/>
            <p:nvPr/>
          </p:nvGrpSpPr>
          <p:grpSpPr>
            <a:xfrm rot="0">
              <a:off x="31491" y="0"/>
              <a:ext cx="4902220" cy="7227244"/>
              <a:chOff x="0" y="0"/>
              <a:chExt cx="6213285" cy="9160122"/>
            </a:xfrm>
          </p:grpSpPr>
          <p:sp>
            <p:nvSpPr>
              <p:cNvPr name="Freeform 76" id="76"/>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77" id="77"/>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78" id="78"/>
            <p:cNvSpPr/>
            <p:nvPr/>
          </p:nvSpPr>
          <p:spPr>
            <a:xfrm>
              <a:off x="0" y="746180"/>
              <a:ext cx="4902220" cy="0"/>
            </a:xfrm>
            <a:prstGeom prst="line">
              <a:avLst/>
            </a:prstGeom>
            <a:ln cap="flat" w="43402">
              <a:solidFill>
                <a:srgbClr val="0A2E7F"/>
              </a:solidFill>
              <a:prstDash val="solid"/>
              <a:headEnd type="none" len="sm" w="sm"/>
              <a:tailEnd type="none" len="sm" w="sm"/>
            </a:ln>
          </p:spPr>
        </p:sp>
        <p:grpSp>
          <p:nvGrpSpPr>
            <p:cNvPr name="Group 79" id="79"/>
            <p:cNvGrpSpPr>
              <a:grpSpLocks noChangeAspect="true"/>
            </p:cNvGrpSpPr>
            <p:nvPr/>
          </p:nvGrpSpPr>
          <p:grpSpPr>
            <a:xfrm rot="0">
              <a:off x="427936" y="1302447"/>
              <a:ext cx="4109330" cy="4109330"/>
              <a:chOff x="0" y="0"/>
              <a:chExt cx="6350000" cy="6350000"/>
            </a:xfrm>
          </p:grpSpPr>
          <p:sp>
            <p:nvSpPr>
              <p:cNvPr name="Freeform 80" id="80"/>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9"/>
                <a:stretch>
                  <a:fillRect l="0" t="-22864" r="0" b="-22864"/>
                </a:stretch>
              </a:blipFill>
            </p:spPr>
          </p:sp>
          <p:sp>
            <p:nvSpPr>
              <p:cNvPr name="Freeform 81" id="81"/>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5C853"/>
              </a:solidFill>
            </p:spPr>
          </p:sp>
        </p:grpSp>
        <p:grpSp>
          <p:nvGrpSpPr>
            <p:cNvPr name="Group 82" id="82"/>
            <p:cNvGrpSpPr/>
            <p:nvPr/>
          </p:nvGrpSpPr>
          <p:grpSpPr>
            <a:xfrm rot="0">
              <a:off x="3648715" y="299840"/>
              <a:ext cx="260918" cy="260918"/>
              <a:chOff x="0" y="0"/>
              <a:chExt cx="812800" cy="812800"/>
            </a:xfrm>
          </p:grpSpPr>
          <p:sp>
            <p:nvSpPr>
              <p:cNvPr name="Freeform 83" id="8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84" id="84"/>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85" id="85"/>
            <p:cNvGrpSpPr/>
            <p:nvPr/>
          </p:nvGrpSpPr>
          <p:grpSpPr>
            <a:xfrm rot="0">
              <a:off x="3987719" y="299840"/>
              <a:ext cx="260918" cy="260918"/>
              <a:chOff x="0" y="0"/>
              <a:chExt cx="812800" cy="812800"/>
            </a:xfrm>
          </p:grpSpPr>
          <p:sp>
            <p:nvSpPr>
              <p:cNvPr name="Freeform 86" id="8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87" id="87"/>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grpSp>
          <p:nvGrpSpPr>
            <p:cNvPr name="Group 88" id="88"/>
            <p:cNvGrpSpPr/>
            <p:nvPr/>
          </p:nvGrpSpPr>
          <p:grpSpPr>
            <a:xfrm rot="0">
              <a:off x="4326086" y="299840"/>
              <a:ext cx="260918" cy="260918"/>
              <a:chOff x="0" y="0"/>
              <a:chExt cx="812800" cy="812800"/>
            </a:xfrm>
          </p:grpSpPr>
          <p:sp>
            <p:nvSpPr>
              <p:cNvPr name="Freeform 89" id="8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90" id="90"/>
              <p:cNvSpPr txBox="true"/>
              <p:nvPr/>
            </p:nvSpPr>
            <p:spPr>
              <a:xfrm>
                <a:off x="76200" y="28575"/>
                <a:ext cx="660400" cy="708025"/>
              </a:xfrm>
              <a:prstGeom prst="rect">
                <a:avLst/>
              </a:prstGeom>
            </p:spPr>
            <p:txBody>
              <a:bodyPr anchor="ctr" rtlCol="false" tIns="28983" lIns="28983" bIns="28983" rIns="28983"/>
              <a:lstStyle/>
              <a:p>
                <a:pPr algn="ctr">
                  <a:lnSpc>
                    <a:spcPts val="2660"/>
                  </a:lnSpc>
                </a:pPr>
              </a:p>
            </p:txBody>
          </p:sp>
        </p:grpSp>
        <p:sp>
          <p:nvSpPr>
            <p:cNvPr name="TextBox 91" id="91"/>
            <p:cNvSpPr txBox="true"/>
            <p:nvPr/>
          </p:nvSpPr>
          <p:spPr>
            <a:xfrm rot="0">
              <a:off x="427936" y="5537285"/>
              <a:ext cx="4109330" cy="461041"/>
            </a:xfrm>
            <a:prstGeom prst="rect">
              <a:avLst/>
            </a:prstGeom>
          </p:spPr>
          <p:txBody>
            <a:bodyPr anchor="t" rtlCol="false" tIns="0" lIns="0" bIns="0" rIns="0">
              <a:spAutoFit/>
            </a:bodyPr>
            <a:lstStyle/>
            <a:p>
              <a:pPr algn="ctr">
                <a:lnSpc>
                  <a:spcPts val="2991"/>
                </a:lnSpc>
                <a:spcBef>
                  <a:spcPct val="0"/>
                </a:spcBef>
              </a:pPr>
              <a:r>
                <a:rPr lang="en-US" sz="2136">
                  <a:solidFill>
                    <a:srgbClr val="0A2E7F"/>
                  </a:solidFill>
                  <a:latin typeface="Fredoka One"/>
                </a:rPr>
                <a:t>Donation Bucket</a:t>
              </a:r>
            </a:p>
          </p:txBody>
        </p:sp>
        <p:sp>
          <p:nvSpPr>
            <p:cNvPr name="TextBox 92" id="92"/>
            <p:cNvSpPr txBox="true"/>
            <p:nvPr/>
          </p:nvSpPr>
          <p:spPr>
            <a:xfrm rot="0">
              <a:off x="427936" y="6127078"/>
              <a:ext cx="4109330" cy="537185"/>
            </a:xfrm>
            <a:prstGeom prst="rect">
              <a:avLst/>
            </a:prstGeom>
          </p:spPr>
          <p:txBody>
            <a:bodyPr anchor="t" rtlCol="false" tIns="0" lIns="0" bIns="0" rIns="0">
              <a:spAutoFit/>
            </a:bodyPr>
            <a:lstStyle/>
            <a:p>
              <a:pPr algn="ctr">
                <a:lnSpc>
                  <a:spcPts val="3387"/>
                </a:lnSpc>
                <a:spcBef>
                  <a:spcPct val="0"/>
                </a:spcBef>
              </a:pPr>
              <a:r>
                <a:rPr lang="en-US" sz="2419" spc="87">
                  <a:solidFill>
                    <a:srgbClr val="0A2E7F"/>
                  </a:solidFill>
                  <a:latin typeface="DM Sans Italics"/>
                </a:rPr>
                <a:t>Pennies to $20s</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2843453"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27794" t="-13148" r="-41893"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a:grpSpLocks noChangeAspect="true"/>
          </p:cNvGrpSpPr>
          <p:nvPr/>
        </p:nvGrpSpPr>
        <p:grpSpPr>
          <a:xfrm rot="0">
            <a:off x="7377209" y="4084311"/>
            <a:ext cx="3588583" cy="3588583"/>
            <a:chOff x="0" y="0"/>
            <a:chExt cx="6350000" cy="6350000"/>
          </a:xfrm>
        </p:grpSpPr>
        <p:sp>
          <p:nvSpPr>
            <p:cNvPr name="Freeform 15" id="1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18714" t="0" r="-18714" b="0"/>
              </a:stretch>
            </a:blipFill>
          </p:spPr>
        </p:sp>
        <p:sp>
          <p:nvSpPr>
            <p:cNvPr name="Freeform 16" id="1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7" id="17"/>
          <p:cNvGrpSpPr/>
          <p:nvPr/>
        </p:nvGrpSpPr>
        <p:grpSpPr>
          <a:xfrm rot="0">
            <a:off x="2469747" y="1087056"/>
            <a:ext cx="13376007" cy="1716984"/>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0" id="20"/>
          <p:cNvGrpSpPr/>
          <p:nvPr/>
        </p:nvGrpSpPr>
        <p:grpSpPr>
          <a:xfrm rot="0">
            <a:off x="2616155" y="1251480"/>
            <a:ext cx="1022720" cy="284397"/>
            <a:chOff x="0" y="0"/>
            <a:chExt cx="1363627" cy="379195"/>
          </a:xfrm>
        </p:grpSpPr>
        <p:grpSp>
          <p:nvGrpSpPr>
            <p:cNvPr name="Group 21" id="21"/>
            <p:cNvGrpSpPr/>
            <p:nvPr/>
          </p:nvGrpSpPr>
          <p:grpSpPr>
            <a:xfrm rot="0">
              <a:off x="0"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92679"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4431" y="0"/>
              <a:ext cx="379195" cy="37919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30" id="30"/>
          <p:cNvGrpSpPr/>
          <p:nvPr/>
        </p:nvGrpSpPr>
        <p:grpSpPr>
          <a:xfrm rot="0">
            <a:off x="5612650" y="3205422"/>
            <a:ext cx="819386" cy="227854"/>
            <a:chOff x="0" y="0"/>
            <a:chExt cx="1092514" cy="303805"/>
          </a:xfrm>
        </p:grpSpPr>
        <p:grpSp>
          <p:nvGrpSpPr>
            <p:cNvPr name="Group 31" id="31"/>
            <p:cNvGrpSpPr/>
            <p:nvPr/>
          </p:nvGrpSpPr>
          <p:grpSpPr>
            <a:xfrm rot="0">
              <a:off x="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394726"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7" id="37"/>
            <p:cNvGrpSpPr/>
            <p:nvPr/>
          </p:nvGrpSpPr>
          <p:grpSpPr>
            <a:xfrm rot="0">
              <a:off x="788710" y="0"/>
              <a:ext cx="303805" cy="30380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0" id="40"/>
          <p:cNvGrpSpPr/>
          <p:nvPr/>
        </p:nvGrpSpPr>
        <p:grpSpPr>
          <a:xfrm rot="0">
            <a:off x="10146406" y="3205422"/>
            <a:ext cx="819386" cy="227854"/>
            <a:chOff x="0" y="0"/>
            <a:chExt cx="1092514" cy="303805"/>
          </a:xfrm>
        </p:grpSpPr>
        <p:grpSp>
          <p:nvGrpSpPr>
            <p:cNvPr name="Group 41" id="41"/>
            <p:cNvGrpSpPr/>
            <p:nvPr/>
          </p:nvGrpSpPr>
          <p:grpSpPr>
            <a:xfrm rot="0">
              <a:off x="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394726"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788710"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50" id="50"/>
          <p:cNvGrpSpPr/>
          <p:nvPr/>
        </p:nvGrpSpPr>
        <p:grpSpPr>
          <a:xfrm rot="0">
            <a:off x="11564758" y="2946915"/>
            <a:ext cx="4280995" cy="6311385"/>
            <a:chOff x="0" y="0"/>
            <a:chExt cx="6213285" cy="9160122"/>
          </a:xfrm>
        </p:grpSpPr>
        <p:sp>
          <p:nvSpPr>
            <p:cNvPr name="Freeform 51" id="51"/>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2" id="52"/>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53" id="53"/>
          <p:cNvSpPr/>
          <p:nvPr/>
        </p:nvSpPr>
        <p:spPr>
          <a:xfrm>
            <a:off x="11564758" y="3598536"/>
            <a:ext cx="4280995" cy="0"/>
          </a:xfrm>
          <a:prstGeom prst="line">
            <a:avLst/>
          </a:prstGeom>
          <a:ln cap="flat" w="38100">
            <a:solidFill>
              <a:srgbClr val="0A2E7F"/>
            </a:solidFill>
            <a:prstDash val="solid"/>
            <a:headEnd type="none" len="sm" w="sm"/>
            <a:tailEnd type="none" len="sm" w="sm"/>
          </a:ln>
        </p:spPr>
      </p:sp>
      <p:grpSp>
        <p:nvGrpSpPr>
          <p:cNvPr name="Group 54" id="54"/>
          <p:cNvGrpSpPr>
            <a:grpSpLocks noChangeAspect="true"/>
          </p:cNvGrpSpPr>
          <p:nvPr/>
        </p:nvGrpSpPr>
        <p:grpSpPr>
          <a:xfrm rot="0">
            <a:off x="11938464" y="4084311"/>
            <a:ext cx="3588583" cy="3588583"/>
            <a:chOff x="0" y="0"/>
            <a:chExt cx="6350000" cy="6350000"/>
          </a:xfrm>
        </p:grpSpPr>
        <p:sp>
          <p:nvSpPr>
            <p:cNvPr name="Freeform 55" id="5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16653" t="0" r="-16653" b="0"/>
              </a:stretch>
            </a:blipFill>
          </p:spPr>
        </p:sp>
        <p:sp>
          <p:nvSpPr>
            <p:cNvPr name="Freeform 56" id="5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57" id="57"/>
          <p:cNvGrpSpPr/>
          <p:nvPr/>
        </p:nvGrpSpPr>
        <p:grpSpPr>
          <a:xfrm rot="0">
            <a:off x="14707661" y="3205422"/>
            <a:ext cx="819386" cy="227854"/>
            <a:chOff x="0" y="0"/>
            <a:chExt cx="1092514" cy="303805"/>
          </a:xfrm>
        </p:grpSpPr>
        <p:grpSp>
          <p:nvGrpSpPr>
            <p:cNvPr name="Group 58" id="58"/>
            <p:cNvGrpSpPr/>
            <p:nvPr/>
          </p:nvGrpSpPr>
          <p:grpSpPr>
            <a:xfrm rot="0">
              <a:off x="0" y="0"/>
              <a:ext cx="303805" cy="303805"/>
              <a:chOff x="0" y="0"/>
              <a:chExt cx="812800" cy="812800"/>
            </a:xfrm>
          </p:grpSpPr>
          <p:sp>
            <p:nvSpPr>
              <p:cNvPr name="Freeform 59" id="5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0" id="6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1" id="61"/>
            <p:cNvGrpSpPr/>
            <p:nvPr/>
          </p:nvGrpSpPr>
          <p:grpSpPr>
            <a:xfrm rot="0">
              <a:off x="394726" y="0"/>
              <a:ext cx="303805" cy="303805"/>
              <a:chOff x="0" y="0"/>
              <a:chExt cx="812800" cy="812800"/>
            </a:xfrm>
          </p:grpSpPr>
          <p:sp>
            <p:nvSpPr>
              <p:cNvPr name="Freeform 62" id="6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63" id="6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4" id="64"/>
            <p:cNvGrpSpPr/>
            <p:nvPr/>
          </p:nvGrpSpPr>
          <p:grpSpPr>
            <a:xfrm rot="0">
              <a:off x="788710" y="0"/>
              <a:ext cx="303805" cy="303805"/>
              <a:chOff x="0" y="0"/>
              <a:chExt cx="812800" cy="812800"/>
            </a:xfrm>
          </p:grpSpPr>
          <p:sp>
            <p:nvSpPr>
              <p:cNvPr name="Freeform 65" id="6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66" id="6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67" id="67"/>
          <p:cNvSpPr txBox="true"/>
          <p:nvPr/>
        </p:nvSpPr>
        <p:spPr>
          <a:xfrm rot="0">
            <a:off x="2843453"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Coffee Stirrer</a:t>
            </a:r>
          </a:p>
        </p:txBody>
      </p:sp>
      <p:sp>
        <p:nvSpPr>
          <p:cNvPr name="TextBox 68" id="68"/>
          <p:cNvSpPr txBox="true"/>
          <p:nvPr/>
        </p:nvSpPr>
        <p:spPr>
          <a:xfrm rot="0">
            <a:off x="7349709"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Teaspoon</a:t>
            </a:r>
          </a:p>
        </p:txBody>
      </p:sp>
      <p:sp>
        <p:nvSpPr>
          <p:cNvPr name="TextBox 69" id="69"/>
          <p:cNvSpPr txBox="true"/>
          <p:nvPr/>
        </p:nvSpPr>
        <p:spPr>
          <a:xfrm rot="0">
            <a:off x="2483497" y="1104808"/>
            <a:ext cx="13376007" cy="1510031"/>
          </a:xfrm>
          <a:prstGeom prst="rect">
            <a:avLst/>
          </a:prstGeom>
        </p:spPr>
        <p:txBody>
          <a:bodyPr anchor="t" rtlCol="false" tIns="0" lIns="0" bIns="0" rIns="0">
            <a:spAutoFit/>
          </a:bodyPr>
          <a:lstStyle/>
          <a:p>
            <a:pPr algn="ctr">
              <a:lnSpc>
                <a:spcPts val="12319"/>
              </a:lnSpc>
              <a:spcBef>
                <a:spcPct val="0"/>
              </a:spcBef>
            </a:pPr>
            <a:r>
              <a:rPr lang="en-US" sz="8799">
                <a:solidFill>
                  <a:srgbClr val="226ADD"/>
                </a:solidFill>
                <a:latin typeface="Fredoka One"/>
              </a:rPr>
              <a:t>MISSION MOMENT</a:t>
            </a:r>
          </a:p>
        </p:txBody>
      </p:sp>
      <p:sp>
        <p:nvSpPr>
          <p:cNvPr name="TextBox 70" id="70"/>
          <p:cNvSpPr txBox="true"/>
          <p:nvPr/>
        </p:nvSpPr>
        <p:spPr>
          <a:xfrm rot="0">
            <a:off x="11910964"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Paper Clip</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2843453"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0" t="-10" r="0" b="-1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a:grpSpLocks noChangeAspect="true"/>
          </p:cNvGrpSpPr>
          <p:nvPr/>
        </p:nvGrpSpPr>
        <p:grpSpPr>
          <a:xfrm rot="0">
            <a:off x="7377209" y="4084311"/>
            <a:ext cx="3588583" cy="3588583"/>
            <a:chOff x="0" y="0"/>
            <a:chExt cx="6350000" cy="6350000"/>
          </a:xfrm>
        </p:grpSpPr>
        <p:sp>
          <p:nvSpPr>
            <p:cNvPr name="Freeform 15" id="1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21910" t="0" r="-21910" b="0"/>
              </a:stretch>
            </a:blipFill>
          </p:spPr>
        </p:sp>
        <p:sp>
          <p:nvSpPr>
            <p:cNvPr name="Freeform 16" id="1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7" id="17"/>
          <p:cNvGrpSpPr/>
          <p:nvPr/>
        </p:nvGrpSpPr>
        <p:grpSpPr>
          <a:xfrm rot="0">
            <a:off x="2469747" y="1087056"/>
            <a:ext cx="13376007" cy="1716984"/>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0" id="20"/>
          <p:cNvGrpSpPr/>
          <p:nvPr/>
        </p:nvGrpSpPr>
        <p:grpSpPr>
          <a:xfrm rot="0">
            <a:off x="2616155" y="1251480"/>
            <a:ext cx="1022720" cy="284397"/>
            <a:chOff x="0" y="0"/>
            <a:chExt cx="1363627" cy="379195"/>
          </a:xfrm>
        </p:grpSpPr>
        <p:grpSp>
          <p:nvGrpSpPr>
            <p:cNvPr name="Group 21" id="21"/>
            <p:cNvGrpSpPr/>
            <p:nvPr/>
          </p:nvGrpSpPr>
          <p:grpSpPr>
            <a:xfrm rot="0">
              <a:off x="0"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92679"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4431" y="0"/>
              <a:ext cx="379195" cy="37919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30" id="30"/>
          <p:cNvGrpSpPr/>
          <p:nvPr/>
        </p:nvGrpSpPr>
        <p:grpSpPr>
          <a:xfrm rot="0">
            <a:off x="5612650" y="3205422"/>
            <a:ext cx="819386" cy="227854"/>
            <a:chOff x="0" y="0"/>
            <a:chExt cx="1092514" cy="303805"/>
          </a:xfrm>
        </p:grpSpPr>
        <p:grpSp>
          <p:nvGrpSpPr>
            <p:cNvPr name="Group 31" id="31"/>
            <p:cNvGrpSpPr/>
            <p:nvPr/>
          </p:nvGrpSpPr>
          <p:grpSpPr>
            <a:xfrm rot="0">
              <a:off x="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394726"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7" id="37"/>
            <p:cNvGrpSpPr/>
            <p:nvPr/>
          </p:nvGrpSpPr>
          <p:grpSpPr>
            <a:xfrm rot="0">
              <a:off x="788710" y="0"/>
              <a:ext cx="303805" cy="30380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0" id="40"/>
          <p:cNvGrpSpPr/>
          <p:nvPr/>
        </p:nvGrpSpPr>
        <p:grpSpPr>
          <a:xfrm rot="0">
            <a:off x="10146406" y="3205422"/>
            <a:ext cx="819386" cy="227854"/>
            <a:chOff x="0" y="0"/>
            <a:chExt cx="1092514" cy="303805"/>
          </a:xfrm>
        </p:grpSpPr>
        <p:grpSp>
          <p:nvGrpSpPr>
            <p:cNvPr name="Group 41" id="41"/>
            <p:cNvGrpSpPr/>
            <p:nvPr/>
          </p:nvGrpSpPr>
          <p:grpSpPr>
            <a:xfrm rot="0">
              <a:off x="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394726"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788710"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50" id="50"/>
          <p:cNvGrpSpPr/>
          <p:nvPr/>
        </p:nvGrpSpPr>
        <p:grpSpPr>
          <a:xfrm rot="0">
            <a:off x="11564758" y="2946915"/>
            <a:ext cx="4280995" cy="6311385"/>
            <a:chOff x="0" y="0"/>
            <a:chExt cx="6213285" cy="9160122"/>
          </a:xfrm>
        </p:grpSpPr>
        <p:sp>
          <p:nvSpPr>
            <p:cNvPr name="Freeform 51" id="51"/>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2" id="52"/>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53" id="53"/>
          <p:cNvSpPr/>
          <p:nvPr/>
        </p:nvSpPr>
        <p:spPr>
          <a:xfrm>
            <a:off x="11564758" y="3598536"/>
            <a:ext cx="4280995" cy="0"/>
          </a:xfrm>
          <a:prstGeom prst="line">
            <a:avLst/>
          </a:prstGeom>
          <a:ln cap="flat" w="38100">
            <a:solidFill>
              <a:srgbClr val="0A2E7F"/>
            </a:solidFill>
            <a:prstDash val="solid"/>
            <a:headEnd type="none" len="sm" w="sm"/>
            <a:tailEnd type="none" len="sm" w="sm"/>
          </a:ln>
        </p:spPr>
      </p:sp>
      <p:grpSp>
        <p:nvGrpSpPr>
          <p:cNvPr name="Group 54" id="54"/>
          <p:cNvGrpSpPr>
            <a:grpSpLocks noChangeAspect="true"/>
          </p:cNvGrpSpPr>
          <p:nvPr/>
        </p:nvGrpSpPr>
        <p:grpSpPr>
          <a:xfrm rot="0">
            <a:off x="11938464" y="4084311"/>
            <a:ext cx="3588583" cy="3588583"/>
            <a:chOff x="0" y="0"/>
            <a:chExt cx="6350000" cy="6350000"/>
          </a:xfrm>
        </p:grpSpPr>
        <p:sp>
          <p:nvSpPr>
            <p:cNvPr name="Freeform 55" id="5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0" t="-10" r="0" b="-10"/>
              </a:stretch>
            </a:blipFill>
          </p:spPr>
        </p:sp>
        <p:sp>
          <p:nvSpPr>
            <p:cNvPr name="Freeform 56" id="5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57" id="57"/>
          <p:cNvGrpSpPr/>
          <p:nvPr/>
        </p:nvGrpSpPr>
        <p:grpSpPr>
          <a:xfrm rot="0">
            <a:off x="14707661" y="3205422"/>
            <a:ext cx="819386" cy="227854"/>
            <a:chOff x="0" y="0"/>
            <a:chExt cx="1092514" cy="303805"/>
          </a:xfrm>
        </p:grpSpPr>
        <p:grpSp>
          <p:nvGrpSpPr>
            <p:cNvPr name="Group 58" id="58"/>
            <p:cNvGrpSpPr/>
            <p:nvPr/>
          </p:nvGrpSpPr>
          <p:grpSpPr>
            <a:xfrm rot="0">
              <a:off x="0" y="0"/>
              <a:ext cx="303805" cy="303805"/>
              <a:chOff x="0" y="0"/>
              <a:chExt cx="812800" cy="812800"/>
            </a:xfrm>
          </p:grpSpPr>
          <p:sp>
            <p:nvSpPr>
              <p:cNvPr name="Freeform 59" id="5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0" id="6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1" id="61"/>
            <p:cNvGrpSpPr/>
            <p:nvPr/>
          </p:nvGrpSpPr>
          <p:grpSpPr>
            <a:xfrm rot="0">
              <a:off x="394726" y="0"/>
              <a:ext cx="303805" cy="303805"/>
              <a:chOff x="0" y="0"/>
              <a:chExt cx="812800" cy="812800"/>
            </a:xfrm>
          </p:grpSpPr>
          <p:sp>
            <p:nvSpPr>
              <p:cNvPr name="Freeform 62" id="6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63" id="6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4" id="64"/>
            <p:cNvGrpSpPr/>
            <p:nvPr/>
          </p:nvGrpSpPr>
          <p:grpSpPr>
            <a:xfrm rot="0">
              <a:off x="788710" y="0"/>
              <a:ext cx="303805" cy="303805"/>
              <a:chOff x="0" y="0"/>
              <a:chExt cx="812800" cy="812800"/>
            </a:xfrm>
          </p:grpSpPr>
          <p:sp>
            <p:nvSpPr>
              <p:cNvPr name="Freeform 65" id="6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66" id="6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67" id="67"/>
          <p:cNvSpPr txBox="true"/>
          <p:nvPr/>
        </p:nvSpPr>
        <p:spPr>
          <a:xfrm rot="0">
            <a:off x="2843453"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Bandage</a:t>
            </a:r>
          </a:p>
        </p:txBody>
      </p:sp>
      <p:sp>
        <p:nvSpPr>
          <p:cNvPr name="TextBox 68" id="68"/>
          <p:cNvSpPr txBox="true"/>
          <p:nvPr/>
        </p:nvSpPr>
        <p:spPr>
          <a:xfrm rot="0">
            <a:off x="7349709"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Premature Diaper</a:t>
            </a:r>
          </a:p>
        </p:txBody>
      </p:sp>
      <p:sp>
        <p:nvSpPr>
          <p:cNvPr name="TextBox 69" id="69"/>
          <p:cNvSpPr txBox="true"/>
          <p:nvPr/>
        </p:nvSpPr>
        <p:spPr>
          <a:xfrm rot="0">
            <a:off x="2483497" y="1175611"/>
            <a:ext cx="13376007" cy="1377949"/>
          </a:xfrm>
          <a:prstGeom prst="rect">
            <a:avLst/>
          </a:prstGeom>
        </p:spPr>
        <p:txBody>
          <a:bodyPr anchor="t" rtlCol="false" tIns="0" lIns="0" bIns="0" rIns="0">
            <a:spAutoFit/>
          </a:bodyPr>
          <a:lstStyle/>
          <a:p>
            <a:pPr algn="ctr">
              <a:lnSpc>
                <a:spcPts val="11200"/>
              </a:lnSpc>
              <a:spcBef>
                <a:spcPct val="0"/>
              </a:spcBef>
            </a:pPr>
            <a:r>
              <a:rPr lang="en-US" sz="8000">
                <a:solidFill>
                  <a:srgbClr val="226ADD"/>
                </a:solidFill>
                <a:latin typeface="Fredoka One"/>
              </a:rPr>
              <a:t>MISSION MOMENT</a:t>
            </a:r>
          </a:p>
        </p:txBody>
      </p:sp>
      <p:sp>
        <p:nvSpPr>
          <p:cNvPr name="TextBox 70" id="70"/>
          <p:cNvSpPr txBox="true"/>
          <p:nvPr/>
        </p:nvSpPr>
        <p:spPr>
          <a:xfrm rot="0">
            <a:off x="11910964"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Ring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407" t="-24863" r="-1806" b="-137002"/>
            </a:stretch>
          </a:blipFill>
        </p:spPr>
      </p:sp>
      <p:grpSp>
        <p:nvGrpSpPr>
          <p:cNvPr name="Group 3" id="3"/>
          <p:cNvGrpSpPr/>
          <p:nvPr/>
        </p:nvGrpSpPr>
        <p:grpSpPr>
          <a:xfrm rot="0">
            <a:off x="769638" y="1219828"/>
            <a:ext cx="16679700" cy="7847344"/>
            <a:chOff x="0" y="0"/>
            <a:chExt cx="22722031" cy="10690097"/>
          </a:xfrm>
        </p:grpSpPr>
        <p:sp>
          <p:nvSpPr>
            <p:cNvPr name="Freeform 4" id="4"/>
            <p:cNvSpPr/>
            <p:nvPr/>
          </p:nvSpPr>
          <p:spPr>
            <a:xfrm flipH="false" flipV="false" rot="0">
              <a:off x="31750" y="31750"/>
              <a:ext cx="22658530" cy="10626596"/>
            </a:xfrm>
            <a:custGeom>
              <a:avLst/>
              <a:gdLst/>
              <a:ahLst/>
              <a:cxnLst/>
              <a:rect r="r" b="b" t="t" l="l"/>
              <a:pathLst>
                <a:path h="10626596" w="22658530">
                  <a:moveTo>
                    <a:pt x="22565821" y="10626596"/>
                  </a:moveTo>
                  <a:lnTo>
                    <a:pt x="92710" y="10626596"/>
                  </a:lnTo>
                  <a:cubicBezTo>
                    <a:pt x="41910" y="10626596"/>
                    <a:pt x="0" y="10584686"/>
                    <a:pt x="0" y="10533886"/>
                  </a:cubicBezTo>
                  <a:lnTo>
                    <a:pt x="0" y="92710"/>
                  </a:lnTo>
                  <a:cubicBezTo>
                    <a:pt x="0" y="41910"/>
                    <a:pt x="41910" y="0"/>
                    <a:pt x="92710" y="0"/>
                  </a:cubicBezTo>
                  <a:lnTo>
                    <a:pt x="22564551" y="0"/>
                  </a:lnTo>
                  <a:cubicBezTo>
                    <a:pt x="22615351" y="0"/>
                    <a:pt x="22657260" y="41910"/>
                    <a:pt x="22657260" y="92710"/>
                  </a:cubicBezTo>
                  <a:lnTo>
                    <a:pt x="22657260" y="10532617"/>
                  </a:lnTo>
                  <a:cubicBezTo>
                    <a:pt x="22658530" y="10584686"/>
                    <a:pt x="22616621" y="10626596"/>
                    <a:pt x="22565821" y="10626596"/>
                  </a:cubicBezTo>
                  <a:close/>
                </a:path>
              </a:pathLst>
            </a:custGeom>
            <a:solidFill>
              <a:srgbClr val="FFFFFF"/>
            </a:solidFill>
          </p:spPr>
        </p:sp>
        <p:sp>
          <p:nvSpPr>
            <p:cNvPr name="Freeform 5" id="5"/>
            <p:cNvSpPr/>
            <p:nvPr/>
          </p:nvSpPr>
          <p:spPr>
            <a:xfrm flipH="false" flipV="false" rot="0">
              <a:off x="0" y="0"/>
              <a:ext cx="22722030" cy="10690096"/>
            </a:xfrm>
            <a:custGeom>
              <a:avLst/>
              <a:gdLst/>
              <a:ahLst/>
              <a:cxnLst/>
              <a:rect r="r" b="b" t="t" l="l"/>
              <a:pathLst>
                <a:path h="10690096" w="22722030">
                  <a:moveTo>
                    <a:pt x="22597571" y="59690"/>
                  </a:moveTo>
                  <a:cubicBezTo>
                    <a:pt x="22633130" y="59690"/>
                    <a:pt x="22662341" y="88900"/>
                    <a:pt x="22662341" y="124460"/>
                  </a:cubicBezTo>
                  <a:lnTo>
                    <a:pt x="22662341" y="10565636"/>
                  </a:lnTo>
                  <a:cubicBezTo>
                    <a:pt x="22662341" y="10601196"/>
                    <a:pt x="22633130" y="10630406"/>
                    <a:pt x="22597571" y="10630406"/>
                  </a:cubicBezTo>
                  <a:lnTo>
                    <a:pt x="124460" y="10630406"/>
                  </a:lnTo>
                  <a:cubicBezTo>
                    <a:pt x="88900" y="10630406"/>
                    <a:pt x="59690" y="10601196"/>
                    <a:pt x="59690" y="10565636"/>
                  </a:cubicBezTo>
                  <a:lnTo>
                    <a:pt x="59690" y="124460"/>
                  </a:lnTo>
                  <a:cubicBezTo>
                    <a:pt x="59690" y="88900"/>
                    <a:pt x="88900" y="59690"/>
                    <a:pt x="124460" y="59690"/>
                  </a:cubicBezTo>
                  <a:lnTo>
                    <a:pt x="22597571" y="59690"/>
                  </a:lnTo>
                  <a:moveTo>
                    <a:pt x="22597571" y="0"/>
                  </a:moveTo>
                  <a:lnTo>
                    <a:pt x="124460" y="0"/>
                  </a:lnTo>
                  <a:cubicBezTo>
                    <a:pt x="55880" y="0"/>
                    <a:pt x="0" y="55880"/>
                    <a:pt x="0" y="124460"/>
                  </a:cubicBezTo>
                  <a:lnTo>
                    <a:pt x="0" y="10565636"/>
                  </a:lnTo>
                  <a:cubicBezTo>
                    <a:pt x="0" y="10634217"/>
                    <a:pt x="55880" y="10690096"/>
                    <a:pt x="124460" y="10690096"/>
                  </a:cubicBezTo>
                  <a:lnTo>
                    <a:pt x="22597571" y="10690096"/>
                  </a:lnTo>
                  <a:cubicBezTo>
                    <a:pt x="22666151" y="10690096"/>
                    <a:pt x="22722030" y="10634217"/>
                    <a:pt x="22722030" y="10565636"/>
                  </a:cubicBezTo>
                  <a:lnTo>
                    <a:pt x="22722030" y="124460"/>
                  </a:lnTo>
                  <a:cubicBezTo>
                    <a:pt x="22722030" y="55880"/>
                    <a:pt x="22666151" y="0"/>
                    <a:pt x="22597571" y="0"/>
                  </a:cubicBezTo>
                  <a:close/>
                </a:path>
              </a:pathLst>
            </a:custGeom>
            <a:solidFill>
              <a:srgbClr val="0A2E7F"/>
            </a:solidFill>
          </p:spPr>
        </p:sp>
      </p:grpSp>
      <p:sp>
        <p:nvSpPr>
          <p:cNvPr name="AutoShape 6" id="6"/>
          <p:cNvSpPr/>
          <p:nvPr/>
        </p:nvSpPr>
        <p:spPr>
          <a:xfrm>
            <a:off x="769678" y="1893293"/>
            <a:ext cx="16679700" cy="27752"/>
          </a:xfrm>
          <a:prstGeom prst="line">
            <a:avLst/>
          </a:prstGeom>
          <a:ln cap="flat" w="47625">
            <a:solidFill>
              <a:srgbClr val="0A2E7F"/>
            </a:solidFill>
            <a:prstDash val="solid"/>
            <a:headEnd type="none" len="sm" w="sm"/>
            <a:tailEnd type="none" len="sm" w="sm"/>
          </a:ln>
        </p:spPr>
      </p:sp>
      <p:sp>
        <p:nvSpPr>
          <p:cNvPr name="Freeform 7" id="7"/>
          <p:cNvSpPr/>
          <p:nvPr/>
        </p:nvSpPr>
        <p:spPr>
          <a:xfrm flipH="false" flipV="false" rot="4306895">
            <a:off x="16229241" y="8465430"/>
            <a:ext cx="1941406" cy="1651960"/>
          </a:xfrm>
          <a:custGeom>
            <a:avLst/>
            <a:gdLst/>
            <a:ahLst/>
            <a:cxnLst/>
            <a:rect r="r" b="b" t="t" l="l"/>
            <a:pathLst>
              <a:path h="1651960" w="1941406">
                <a:moveTo>
                  <a:pt x="0" y="0"/>
                </a:moveTo>
                <a:lnTo>
                  <a:pt x="1941406" y="0"/>
                </a:lnTo>
                <a:lnTo>
                  <a:pt x="1941406" y="1651960"/>
                </a:lnTo>
                <a:lnTo>
                  <a:pt x="0" y="1651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8" id="8"/>
          <p:cNvPicPr>
            <a:picLocks noChangeAspect="true"/>
          </p:cNvPicPr>
          <p:nvPr>
            <a:videoFile r:link="rId7"/>
          </p:nvPr>
        </p:nvPicPr>
        <p:blipFill>
          <a:blip r:embed="rId6"/>
          <a:stretch>
            <a:fillRect/>
          </a:stretch>
        </p:blipFill>
        <p:spPr>
          <a:xfrm rot="0">
            <a:off x="3657600" y="2389777"/>
            <a:ext cx="10972800" cy="6172199"/>
          </a:xfrm>
          <a:prstGeom prst="rect">
            <a:avLst/>
          </a:prstGeom>
        </p:spPr>
      </p:pic>
      <p:grpSp>
        <p:nvGrpSpPr>
          <p:cNvPr name="Group 9" id="9"/>
          <p:cNvGrpSpPr/>
          <p:nvPr/>
        </p:nvGrpSpPr>
        <p:grpSpPr>
          <a:xfrm rot="0">
            <a:off x="-295062" y="-559569"/>
            <a:ext cx="6480907" cy="3558793"/>
            <a:chOff x="0" y="0"/>
            <a:chExt cx="8641210" cy="4745057"/>
          </a:xfrm>
        </p:grpSpPr>
        <p:sp>
          <p:nvSpPr>
            <p:cNvPr name="TextBox 10" id="10"/>
            <p:cNvSpPr txBox="true"/>
            <p:nvPr/>
          </p:nvSpPr>
          <p:spPr>
            <a:xfrm rot="-422451">
              <a:off x="139024" y="801050"/>
              <a:ext cx="7799650" cy="2083366"/>
            </a:xfrm>
            <a:prstGeom prst="rect">
              <a:avLst/>
            </a:prstGeom>
          </p:spPr>
          <p:txBody>
            <a:bodyPr anchor="t" rtlCol="false" tIns="0" lIns="0" bIns="0" rIns="0">
              <a:spAutoFit/>
            </a:bodyPr>
            <a:lstStyle/>
            <a:p>
              <a:pPr algn="ctr">
                <a:lnSpc>
                  <a:spcPts val="10713"/>
                </a:lnSpc>
                <a:spcBef>
                  <a:spcPct val="0"/>
                </a:spcBef>
              </a:pPr>
              <a:r>
                <a:rPr lang="en-US" sz="11904" spc="-1011">
                  <a:solidFill>
                    <a:srgbClr val="5CE1E6"/>
                  </a:solidFill>
                  <a:latin typeface="Fredoka One"/>
                </a:rPr>
                <a:t>Mission</a:t>
              </a:r>
            </a:p>
          </p:txBody>
        </p:sp>
        <p:sp>
          <p:nvSpPr>
            <p:cNvPr name="TextBox 11" id="11"/>
            <p:cNvSpPr txBox="true"/>
            <p:nvPr/>
          </p:nvSpPr>
          <p:spPr>
            <a:xfrm rot="-422451">
              <a:off x="743164" y="2191532"/>
              <a:ext cx="7799650" cy="2083366"/>
            </a:xfrm>
            <a:prstGeom prst="rect">
              <a:avLst/>
            </a:prstGeom>
          </p:spPr>
          <p:txBody>
            <a:bodyPr anchor="t" rtlCol="false" tIns="0" lIns="0" bIns="0" rIns="0">
              <a:spAutoFit/>
            </a:bodyPr>
            <a:lstStyle/>
            <a:p>
              <a:pPr algn="ctr">
                <a:lnSpc>
                  <a:spcPts val="10713"/>
                </a:lnSpc>
                <a:spcBef>
                  <a:spcPct val="0"/>
                </a:spcBef>
              </a:pPr>
              <a:r>
                <a:rPr lang="en-US" sz="11904" spc="-1011">
                  <a:solidFill>
                    <a:srgbClr val="FFDE59"/>
                  </a:solidFill>
                  <a:latin typeface="Fredoka One"/>
                </a:rPr>
                <a:t>Moment</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7812" r="0" b="7812"/>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FFFFF"/>
            </a:solidFill>
          </p:spPr>
        </p:sp>
      </p:grpSp>
      <p:sp>
        <p:nvSpPr>
          <p:cNvPr name="TextBox 6" id="6"/>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FFFFF"/>
                </a:solidFill>
                <a:latin typeface="Fredoka One"/>
              </a:rPr>
              <a:t>CONFERENCES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p:nvPr/>
        </p:nvGrpSpPr>
        <p:grpSpPr>
          <a:xfrm rot="0">
            <a:off x="11537258" y="2946915"/>
            <a:ext cx="4280995" cy="6311385"/>
            <a:chOff x="0" y="0"/>
            <a:chExt cx="6213285" cy="9160122"/>
          </a:xfrm>
        </p:grpSpPr>
        <p:sp>
          <p:nvSpPr>
            <p:cNvPr name="Freeform 12" id="12"/>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13" id="13"/>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4" id="14"/>
          <p:cNvSpPr/>
          <p:nvPr/>
        </p:nvSpPr>
        <p:spPr>
          <a:xfrm>
            <a:off x="11537258" y="3598536"/>
            <a:ext cx="4280995" cy="0"/>
          </a:xfrm>
          <a:prstGeom prst="line">
            <a:avLst/>
          </a:prstGeom>
          <a:ln cap="flat" w="38100">
            <a:solidFill>
              <a:srgbClr val="0A2E7F"/>
            </a:solidFill>
            <a:prstDash val="solid"/>
            <a:headEnd type="none" len="sm" w="sm"/>
            <a:tailEnd type="none" len="sm" w="sm"/>
          </a:ln>
        </p:spPr>
      </p:sp>
      <p:grpSp>
        <p:nvGrpSpPr>
          <p:cNvPr name="Group 15" id="15"/>
          <p:cNvGrpSpPr/>
          <p:nvPr/>
        </p:nvGrpSpPr>
        <p:grpSpPr>
          <a:xfrm rot="0">
            <a:off x="2469747" y="1087056"/>
            <a:ext cx="13376007" cy="1716984"/>
            <a:chOff x="0" y="0"/>
            <a:chExt cx="21126681" cy="2711883"/>
          </a:xfrm>
        </p:grpSpPr>
        <p:sp>
          <p:nvSpPr>
            <p:cNvPr name="Freeform 16" id="16"/>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7" id="17"/>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18" id="18"/>
          <p:cNvGrpSpPr/>
          <p:nvPr/>
        </p:nvGrpSpPr>
        <p:grpSpPr>
          <a:xfrm rot="0">
            <a:off x="2791989" y="1418804"/>
            <a:ext cx="1022720" cy="284397"/>
            <a:chOff x="0" y="0"/>
            <a:chExt cx="1363627" cy="379195"/>
          </a:xfrm>
        </p:grpSpPr>
        <p:grpSp>
          <p:nvGrpSpPr>
            <p:cNvPr name="Group 19" id="19"/>
            <p:cNvGrpSpPr/>
            <p:nvPr/>
          </p:nvGrpSpPr>
          <p:grpSpPr>
            <a:xfrm rot="0">
              <a:off x="0" y="0"/>
              <a:ext cx="379195" cy="379195"/>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1" id="21"/>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492679" y="0"/>
              <a:ext cx="379195" cy="37919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4" id="24"/>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984431" y="0"/>
              <a:ext cx="379195" cy="37919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28" id="28"/>
          <p:cNvGrpSpPr/>
          <p:nvPr/>
        </p:nvGrpSpPr>
        <p:grpSpPr>
          <a:xfrm rot="0">
            <a:off x="5612650" y="3205422"/>
            <a:ext cx="819386" cy="227854"/>
            <a:chOff x="0" y="0"/>
            <a:chExt cx="1092514" cy="303805"/>
          </a:xfrm>
        </p:grpSpPr>
        <p:grpSp>
          <p:nvGrpSpPr>
            <p:cNvPr name="Group 29" id="29"/>
            <p:cNvGrpSpPr/>
            <p:nvPr/>
          </p:nvGrpSpPr>
          <p:grpSpPr>
            <a:xfrm rot="0">
              <a:off x="0" y="0"/>
              <a:ext cx="303805" cy="303805"/>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1" id="3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2" id="32"/>
            <p:cNvGrpSpPr/>
            <p:nvPr/>
          </p:nvGrpSpPr>
          <p:grpSpPr>
            <a:xfrm rot="0">
              <a:off x="394726" y="0"/>
              <a:ext cx="303805" cy="303805"/>
              <a:chOff x="0" y="0"/>
              <a:chExt cx="812800" cy="812800"/>
            </a:xfrm>
          </p:grpSpPr>
          <p:sp>
            <p:nvSpPr>
              <p:cNvPr name="Freeform 33" id="3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4" id="3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5" id="35"/>
            <p:cNvGrpSpPr/>
            <p:nvPr/>
          </p:nvGrpSpPr>
          <p:grpSpPr>
            <a:xfrm rot="0">
              <a:off x="788710" y="0"/>
              <a:ext cx="303805" cy="303805"/>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7" id="3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38" id="38"/>
          <p:cNvGrpSpPr/>
          <p:nvPr/>
        </p:nvGrpSpPr>
        <p:grpSpPr>
          <a:xfrm rot="0">
            <a:off x="10146406" y="3205422"/>
            <a:ext cx="819386" cy="227854"/>
            <a:chOff x="0" y="0"/>
            <a:chExt cx="1092514" cy="303805"/>
          </a:xfrm>
        </p:grpSpPr>
        <p:grpSp>
          <p:nvGrpSpPr>
            <p:cNvPr name="Group 39" id="39"/>
            <p:cNvGrpSpPr/>
            <p:nvPr/>
          </p:nvGrpSpPr>
          <p:grpSpPr>
            <a:xfrm rot="0">
              <a:off x="0" y="0"/>
              <a:ext cx="303805" cy="303805"/>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394726" y="0"/>
              <a:ext cx="303805" cy="303805"/>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788710" y="0"/>
              <a:ext cx="303805" cy="303805"/>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8" id="48"/>
          <p:cNvGrpSpPr/>
          <p:nvPr/>
        </p:nvGrpSpPr>
        <p:grpSpPr>
          <a:xfrm rot="0">
            <a:off x="14680161" y="3205422"/>
            <a:ext cx="819386" cy="227854"/>
            <a:chOff x="0" y="0"/>
            <a:chExt cx="1092514" cy="303805"/>
          </a:xfrm>
        </p:grpSpPr>
        <p:grpSp>
          <p:nvGrpSpPr>
            <p:cNvPr name="Group 49" id="49"/>
            <p:cNvGrpSpPr/>
            <p:nvPr/>
          </p:nvGrpSpPr>
          <p:grpSpPr>
            <a:xfrm rot="0">
              <a:off x="0" y="0"/>
              <a:ext cx="303805" cy="303805"/>
              <a:chOff x="0" y="0"/>
              <a:chExt cx="812800" cy="812800"/>
            </a:xfrm>
          </p:grpSpPr>
          <p:sp>
            <p:nvSpPr>
              <p:cNvPr name="Freeform 50" id="5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51" id="5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52" id="52"/>
            <p:cNvGrpSpPr/>
            <p:nvPr/>
          </p:nvGrpSpPr>
          <p:grpSpPr>
            <a:xfrm rot="0">
              <a:off x="394726" y="0"/>
              <a:ext cx="303805" cy="303805"/>
              <a:chOff x="0" y="0"/>
              <a:chExt cx="812800" cy="812800"/>
            </a:xfrm>
          </p:grpSpPr>
          <p:sp>
            <p:nvSpPr>
              <p:cNvPr name="Freeform 53" id="5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54" id="5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55" id="55"/>
            <p:cNvGrpSpPr/>
            <p:nvPr/>
          </p:nvGrpSpPr>
          <p:grpSpPr>
            <a:xfrm rot="0">
              <a:off x="788710" y="0"/>
              <a:ext cx="303805" cy="303805"/>
              <a:chOff x="0" y="0"/>
              <a:chExt cx="812800" cy="812800"/>
            </a:xfrm>
          </p:grpSpPr>
          <p:sp>
            <p:nvSpPr>
              <p:cNvPr name="Freeform 56" id="5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57" id="5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58" id="58"/>
          <p:cNvSpPr/>
          <p:nvPr/>
        </p:nvSpPr>
        <p:spPr>
          <a:xfrm flipH="false" flipV="false" rot="4306895">
            <a:off x="123670" y="8242967"/>
            <a:ext cx="2386467" cy="2030667"/>
          </a:xfrm>
          <a:custGeom>
            <a:avLst/>
            <a:gdLst/>
            <a:ahLst/>
            <a:cxnLst/>
            <a:rect r="r" b="b" t="t" l="l"/>
            <a:pathLst>
              <a:path h="2030667" w="2386467">
                <a:moveTo>
                  <a:pt x="0" y="0"/>
                </a:moveTo>
                <a:lnTo>
                  <a:pt x="2386467" y="0"/>
                </a:lnTo>
                <a:lnTo>
                  <a:pt x="2386467" y="2030666"/>
                </a:lnTo>
                <a:lnTo>
                  <a:pt x="0" y="20306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9" id="59"/>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60" id="60"/>
          <p:cNvGrpSpPr/>
          <p:nvPr/>
        </p:nvGrpSpPr>
        <p:grpSpPr>
          <a:xfrm rot="0">
            <a:off x="7334855" y="4085819"/>
            <a:ext cx="3775436" cy="4070237"/>
            <a:chOff x="0" y="0"/>
            <a:chExt cx="5033914" cy="5426983"/>
          </a:xfrm>
        </p:grpSpPr>
        <p:grpSp>
          <p:nvGrpSpPr>
            <p:cNvPr name="Group 61" id="61"/>
            <p:cNvGrpSpPr>
              <a:grpSpLocks noChangeAspect="true"/>
            </p:cNvGrpSpPr>
            <p:nvPr/>
          </p:nvGrpSpPr>
          <p:grpSpPr>
            <a:xfrm rot="0">
              <a:off x="397697" y="0"/>
              <a:ext cx="4238520" cy="4238520"/>
              <a:chOff x="0" y="0"/>
              <a:chExt cx="6350000" cy="6350000"/>
            </a:xfrm>
          </p:grpSpPr>
          <p:sp>
            <p:nvSpPr>
              <p:cNvPr name="Freeform 62" id="6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8"/>
                <a:stretch>
                  <a:fillRect l="-12041" t="0" r="-70839" b="-22004"/>
                </a:stretch>
              </a:blipFill>
            </p:spPr>
          </p:sp>
          <p:sp>
            <p:nvSpPr>
              <p:cNvPr name="Freeform 63" id="6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sp>
          <p:nvSpPr>
            <p:cNvPr name="TextBox 64" id="64"/>
            <p:cNvSpPr txBox="true"/>
            <p:nvPr/>
          </p:nvSpPr>
          <p:spPr>
            <a:xfrm rot="0">
              <a:off x="0" y="4366745"/>
              <a:ext cx="5033914" cy="1060238"/>
            </a:xfrm>
            <a:prstGeom prst="rect">
              <a:avLst/>
            </a:prstGeom>
          </p:spPr>
          <p:txBody>
            <a:bodyPr anchor="t" rtlCol="false" tIns="0" lIns="0" bIns="0" rIns="0">
              <a:spAutoFit/>
            </a:bodyPr>
            <a:lstStyle/>
            <a:p>
              <a:pPr algn="ctr">
                <a:lnSpc>
                  <a:spcPts val="3289"/>
                </a:lnSpc>
              </a:pPr>
              <a:r>
                <a:rPr lang="en-US" sz="2349">
                  <a:solidFill>
                    <a:srgbClr val="0A2E7F"/>
                  </a:solidFill>
                  <a:latin typeface="Fredoka One"/>
                </a:rPr>
                <a:t>Joint Leadership</a:t>
              </a:r>
            </a:p>
            <a:p>
              <a:pPr algn="ctr">
                <a:lnSpc>
                  <a:spcPts val="3289"/>
                </a:lnSpc>
                <a:spcBef>
                  <a:spcPct val="0"/>
                </a:spcBef>
              </a:pPr>
              <a:r>
                <a:rPr lang="en-US" sz="2349">
                  <a:solidFill>
                    <a:srgbClr val="0A2E7F"/>
                  </a:solidFill>
                  <a:latin typeface="Fredoka One"/>
                </a:rPr>
                <a:t> Development Conference</a:t>
              </a:r>
            </a:p>
          </p:txBody>
        </p:sp>
      </p:grpSp>
      <p:sp>
        <p:nvSpPr>
          <p:cNvPr name="TextBox 65" id="65"/>
          <p:cNvSpPr txBox="true"/>
          <p:nvPr/>
        </p:nvSpPr>
        <p:spPr>
          <a:xfrm rot="0">
            <a:off x="3895719" y="1262125"/>
            <a:ext cx="10524062" cy="1309369"/>
          </a:xfrm>
          <a:prstGeom prst="rect">
            <a:avLst/>
          </a:prstGeom>
        </p:spPr>
        <p:txBody>
          <a:bodyPr anchor="t" rtlCol="false" tIns="0" lIns="0" bIns="0" rIns="0">
            <a:spAutoFit/>
          </a:bodyPr>
          <a:lstStyle/>
          <a:p>
            <a:pPr algn="ctr">
              <a:lnSpc>
                <a:spcPts val="10780"/>
              </a:lnSpc>
              <a:spcBef>
                <a:spcPct val="0"/>
              </a:spcBef>
            </a:pPr>
            <a:r>
              <a:rPr lang="en-US" sz="7700">
                <a:solidFill>
                  <a:srgbClr val="0A2E7F"/>
                </a:solidFill>
                <a:latin typeface="Fredoka One"/>
              </a:rPr>
              <a:t>FBLA CONFERENCES</a:t>
            </a:r>
          </a:p>
        </p:txBody>
      </p:sp>
      <p:sp>
        <p:nvSpPr>
          <p:cNvPr name="TextBox 66" id="66"/>
          <p:cNvSpPr txBox="true"/>
          <p:nvPr/>
        </p:nvSpPr>
        <p:spPr>
          <a:xfrm rot="0">
            <a:off x="2654393" y="7385346"/>
            <a:ext cx="3907289" cy="806995"/>
          </a:xfrm>
          <a:prstGeom prst="rect">
            <a:avLst/>
          </a:prstGeom>
        </p:spPr>
        <p:txBody>
          <a:bodyPr anchor="t" rtlCol="false" tIns="0" lIns="0" bIns="0" rIns="0">
            <a:spAutoFit/>
          </a:bodyPr>
          <a:lstStyle/>
          <a:p>
            <a:pPr algn="ctr">
              <a:lnSpc>
                <a:spcPts val="3294"/>
              </a:lnSpc>
              <a:spcBef>
                <a:spcPct val="0"/>
              </a:spcBef>
            </a:pPr>
            <a:r>
              <a:rPr lang="en-US" sz="2353">
                <a:solidFill>
                  <a:srgbClr val="0A2E7F"/>
                </a:solidFill>
                <a:latin typeface="Fredoka One"/>
              </a:rPr>
              <a:t>Academy of Chapter Excellence</a:t>
            </a:r>
          </a:p>
        </p:txBody>
      </p:sp>
      <p:grpSp>
        <p:nvGrpSpPr>
          <p:cNvPr name="Group 67" id="67"/>
          <p:cNvGrpSpPr>
            <a:grpSpLocks noChangeAspect="true"/>
          </p:cNvGrpSpPr>
          <p:nvPr/>
        </p:nvGrpSpPr>
        <p:grpSpPr>
          <a:xfrm rot="0">
            <a:off x="3018592" y="4085819"/>
            <a:ext cx="3178890" cy="3178890"/>
            <a:chOff x="0" y="0"/>
            <a:chExt cx="6350000" cy="6350000"/>
          </a:xfrm>
        </p:grpSpPr>
        <p:sp>
          <p:nvSpPr>
            <p:cNvPr name="Freeform 68" id="68"/>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9"/>
              <a:stretch>
                <a:fillRect l="0" t="-3814" r="0" b="-3814"/>
              </a:stretch>
            </a:blipFill>
          </p:spPr>
        </p:sp>
        <p:sp>
          <p:nvSpPr>
            <p:cNvPr name="Freeform 69" id="69"/>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grpSp>
        <p:nvGrpSpPr>
          <p:cNvPr name="Group 70" id="70"/>
          <p:cNvGrpSpPr/>
          <p:nvPr/>
        </p:nvGrpSpPr>
        <p:grpSpPr>
          <a:xfrm rot="0">
            <a:off x="11883464" y="4085819"/>
            <a:ext cx="3588583" cy="3865405"/>
            <a:chOff x="0" y="0"/>
            <a:chExt cx="4784777" cy="5153873"/>
          </a:xfrm>
        </p:grpSpPr>
        <p:sp>
          <p:nvSpPr>
            <p:cNvPr name="TextBox 71" id="71"/>
            <p:cNvSpPr txBox="true"/>
            <p:nvPr/>
          </p:nvSpPr>
          <p:spPr>
            <a:xfrm rot="0">
              <a:off x="0" y="4639855"/>
              <a:ext cx="4784777" cy="514019"/>
            </a:xfrm>
            <a:prstGeom prst="rect">
              <a:avLst/>
            </a:prstGeom>
          </p:spPr>
          <p:txBody>
            <a:bodyPr anchor="t" rtlCol="false" tIns="0" lIns="0" bIns="0" rIns="0">
              <a:spAutoFit/>
            </a:bodyPr>
            <a:lstStyle/>
            <a:p>
              <a:pPr algn="ctr">
                <a:lnSpc>
                  <a:spcPts val="3294"/>
                </a:lnSpc>
                <a:spcBef>
                  <a:spcPct val="0"/>
                </a:spcBef>
              </a:pPr>
              <a:r>
                <a:rPr lang="en-US" sz="2353">
                  <a:solidFill>
                    <a:srgbClr val="0A2E7F"/>
                  </a:solidFill>
                  <a:latin typeface="Fredoka One"/>
                </a:rPr>
                <a:t>District Workshops</a:t>
              </a:r>
            </a:p>
          </p:txBody>
        </p:sp>
        <p:grpSp>
          <p:nvGrpSpPr>
            <p:cNvPr name="Group 72" id="72"/>
            <p:cNvGrpSpPr>
              <a:grpSpLocks noChangeAspect="true"/>
            </p:cNvGrpSpPr>
            <p:nvPr/>
          </p:nvGrpSpPr>
          <p:grpSpPr>
            <a:xfrm rot="0">
              <a:off x="273129" y="0"/>
              <a:ext cx="4238520" cy="4238520"/>
              <a:chOff x="0" y="0"/>
              <a:chExt cx="6350000" cy="6350000"/>
            </a:xfrm>
          </p:grpSpPr>
          <p:sp>
            <p:nvSpPr>
              <p:cNvPr name="Freeform 73" id="73"/>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l="-19081" t="0" r="-19081" b="0"/>
                </a:stretch>
              </a:blipFill>
            </p:spPr>
          </p:sp>
          <p:sp>
            <p:nvSpPr>
              <p:cNvPr name="Freeform 74" id="74"/>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p:nvPr/>
        </p:nvGrpSpPr>
        <p:grpSpPr>
          <a:xfrm rot="0">
            <a:off x="11537258" y="2946915"/>
            <a:ext cx="4280995" cy="6311385"/>
            <a:chOff x="0" y="0"/>
            <a:chExt cx="6213285" cy="9160122"/>
          </a:xfrm>
        </p:grpSpPr>
        <p:sp>
          <p:nvSpPr>
            <p:cNvPr name="Freeform 12" id="12"/>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13" id="13"/>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4" id="14"/>
          <p:cNvSpPr/>
          <p:nvPr/>
        </p:nvSpPr>
        <p:spPr>
          <a:xfrm>
            <a:off x="11537258" y="3598536"/>
            <a:ext cx="4280995" cy="0"/>
          </a:xfrm>
          <a:prstGeom prst="line">
            <a:avLst/>
          </a:prstGeom>
          <a:ln cap="flat" w="38100">
            <a:solidFill>
              <a:srgbClr val="0A2E7F"/>
            </a:solidFill>
            <a:prstDash val="solid"/>
            <a:headEnd type="none" len="sm" w="sm"/>
            <a:tailEnd type="none" len="sm" w="sm"/>
          </a:ln>
        </p:spPr>
      </p:sp>
      <p:grpSp>
        <p:nvGrpSpPr>
          <p:cNvPr name="Group 15" id="15"/>
          <p:cNvGrpSpPr>
            <a:grpSpLocks noChangeAspect="true"/>
          </p:cNvGrpSpPr>
          <p:nvPr/>
        </p:nvGrpSpPr>
        <p:grpSpPr>
          <a:xfrm rot="0">
            <a:off x="7514074" y="4037865"/>
            <a:ext cx="3259852" cy="3259852"/>
            <a:chOff x="0" y="0"/>
            <a:chExt cx="6350000" cy="6350000"/>
          </a:xfrm>
        </p:grpSpPr>
        <p:sp>
          <p:nvSpPr>
            <p:cNvPr name="Freeform 16" id="16">
              <a:hlinkClick r:id="rId4" tooltip="https://www.youtube.com/watch?v=k5y-H2twcT0"/>
            </p:cNvPr>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0" t="-10" r="0" b="-10"/>
              </a:stretch>
            </a:blipFill>
          </p:spPr>
        </p:sp>
        <p:sp>
          <p:nvSpPr>
            <p:cNvPr name="Freeform 17" id="17">
              <a:hlinkClick r:id="rId6" tooltip="https://www.youtube.com/watch?v=k5y-H2twcT0"/>
            </p:cNvPr>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grpSp>
        <p:nvGrpSpPr>
          <p:cNvPr name="Group 18" id="18"/>
          <p:cNvGrpSpPr/>
          <p:nvPr/>
        </p:nvGrpSpPr>
        <p:grpSpPr>
          <a:xfrm rot="0">
            <a:off x="2469747" y="1087056"/>
            <a:ext cx="13376007" cy="1716984"/>
            <a:chOff x="0" y="0"/>
            <a:chExt cx="21126681" cy="2711883"/>
          </a:xfrm>
        </p:grpSpPr>
        <p:sp>
          <p:nvSpPr>
            <p:cNvPr name="Freeform 19" id="19"/>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20" id="20"/>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1" id="21"/>
          <p:cNvGrpSpPr/>
          <p:nvPr/>
        </p:nvGrpSpPr>
        <p:grpSpPr>
          <a:xfrm rot="0">
            <a:off x="2791989" y="1418804"/>
            <a:ext cx="1022720" cy="284397"/>
            <a:chOff x="0" y="0"/>
            <a:chExt cx="1363627" cy="379195"/>
          </a:xfrm>
        </p:grpSpPr>
        <p:grpSp>
          <p:nvGrpSpPr>
            <p:cNvPr name="Group 22" id="22"/>
            <p:cNvGrpSpPr/>
            <p:nvPr/>
          </p:nvGrpSpPr>
          <p:grpSpPr>
            <a:xfrm rot="0">
              <a:off x="0" y="0"/>
              <a:ext cx="379195" cy="379195"/>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4" id="24"/>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492679" y="0"/>
              <a:ext cx="379195" cy="379195"/>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984431" y="0"/>
              <a:ext cx="379195" cy="37919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sp>
        <p:nvSpPr>
          <p:cNvPr name="Freeform 31" id="31"/>
          <p:cNvSpPr/>
          <p:nvPr/>
        </p:nvSpPr>
        <p:spPr>
          <a:xfrm flipH="false" flipV="false" rot="4306895">
            <a:off x="600248" y="8098046"/>
            <a:ext cx="2386467" cy="2030667"/>
          </a:xfrm>
          <a:custGeom>
            <a:avLst/>
            <a:gdLst/>
            <a:ahLst/>
            <a:cxnLst/>
            <a:rect r="r" b="b" t="t" l="l"/>
            <a:pathLst>
              <a:path h="2030667" w="2386467">
                <a:moveTo>
                  <a:pt x="0" y="0"/>
                </a:moveTo>
                <a:lnTo>
                  <a:pt x="2386467" y="0"/>
                </a:lnTo>
                <a:lnTo>
                  <a:pt x="2386467" y="2030667"/>
                </a:lnTo>
                <a:lnTo>
                  <a:pt x="0" y="203066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2" id="32"/>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33" id="33"/>
          <p:cNvSpPr txBox="true"/>
          <p:nvPr/>
        </p:nvSpPr>
        <p:spPr>
          <a:xfrm rot="0">
            <a:off x="2469747" y="7466945"/>
            <a:ext cx="4248006" cy="807085"/>
          </a:xfrm>
          <a:prstGeom prst="rect">
            <a:avLst/>
          </a:prstGeom>
        </p:spPr>
        <p:txBody>
          <a:bodyPr anchor="t" rtlCol="false" tIns="0" lIns="0" bIns="0" rIns="0">
            <a:spAutoFit/>
          </a:bodyPr>
          <a:lstStyle/>
          <a:p>
            <a:pPr algn="ctr">
              <a:lnSpc>
                <a:spcPts val="3289"/>
              </a:lnSpc>
            </a:pPr>
            <a:r>
              <a:rPr lang="en-US" sz="2349">
                <a:solidFill>
                  <a:srgbClr val="0A2E7F"/>
                </a:solidFill>
                <a:latin typeface="Fredoka One"/>
              </a:rPr>
              <a:t>National Fall </a:t>
            </a:r>
          </a:p>
          <a:p>
            <a:pPr algn="ctr">
              <a:lnSpc>
                <a:spcPts val="3289"/>
              </a:lnSpc>
              <a:spcBef>
                <a:spcPct val="0"/>
              </a:spcBef>
            </a:pPr>
            <a:r>
              <a:rPr lang="en-US" sz="2349">
                <a:solidFill>
                  <a:srgbClr val="0A2E7F"/>
                </a:solidFill>
                <a:latin typeface="Fredoka One"/>
              </a:rPr>
              <a:t>Leadership Conference</a:t>
            </a:r>
          </a:p>
        </p:txBody>
      </p:sp>
      <p:sp>
        <p:nvSpPr>
          <p:cNvPr name="TextBox 34" id="34"/>
          <p:cNvSpPr txBox="true"/>
          <p:nvPr/>
        </p:nvSpPr>
        <p:spPr>
          <a:xfrm rot="0">
            <a:off x="7017252" y="7514570"/>
            <a:ext cx="4280995" cy="807085"/>
          </a:xfrm>
          <a:prstGeom prst="rect">
            <a:avLst/>
          </a:prstGeom>
        </p:spPr>
        <p:txBody>
          <a:bodyPr anchor="t" rtlCol="false" tIns="0" lIns="0" bIns="0" rIns="0">
            <a:spAutoFit/>
          </a:bodyPr>
          <a:lstStyle/>
          <a:p>
            <a:pPr algn="ctr">
              <a:lnSpc>
                <a:spcPts val="3289"/>
              </a:lnSpc>
            </a:pPr>
            <a:r>
              <a:rPr lang="en-US" sz="2349">
                <a:solidFill>
                  <a:srgbClr val="0A2E7F"/>
                </a:solidFill>
                <a:latin typeface="Fredoka One"/>
              </a:rPr>
              <a:t>State Leadership </a:t>
            </a:r>
          </a:p>
          <a:p>
            <a:pPr algn="ctr">
              <a:lnSpc>
                <a:spcPts val="3289"/>
              </a:lnSpc>
              <a:spcBef>
                <a:spcPct val="0"/>
              </a:spcBef>
            </a:pPr>
            <a:r>
              <a:rPr lang="en-US" sz="2349">
                <a:solidFill>
                  <a:srgbClr val="0A2E7F"/>
                </a:solidFill>
                <a:latin typeface="Fredoka One"/>
              </a:rPr>
              <a:t>Conference</a:t>
            </a:r>
          </a:p>
        </p:txBody>
      </p:sp>
      <p:sp>
        <p:nvSpPr>
          <p:cNvPr name="TextBox 35" id="35"/>
          <p:cNvSpPr txBox="true"/>
          <p:nvPr/>
        </p:nvSpPr>
        <p:spPr>
          <a:xfrm rot="0">
            <a:off x="11583998" y="7514570"/>
            <a:ext cx="4276581" cy="807085"/>
          </a:xfrm>
          <a:prstGeom prst="rect">
            <a:avLst/>
          </a:prstGeom>
        </p:spPr>
        <p:txBody>
          <a:bodyPr anchor="t" rtlCol="false" tIns="0" lIns="0" bIns="0" rIns="0">
            <a:spAutoFit/>
          </a:bodyPr>
          <a:lstStyle/>
          <a:p>
            <a:pPr algn="ctr">
              <a:lnSpc>
                <a:spcPts val="3289"/>
              </a:lnSpc>
            </a:pPr>
            <a:r>
              <a:rPr lang="en-US" sz="2349">
                <a:solidFill>
                  <a:srgbClr val="0A2E7F"/>
                </a:solidFill>
                <a:latin typeface="Fredoka One"/>
              </a:rPr>
              <a:t>National Leadership </a:t>
            </a:r>
          </a:p>
          <a:p>
            <a:pPr algn="ctr">
              <a:lnSpc>
                <a:spcPts val="3289"/>
              </a:lnSpc>
              <a:spcBef>
                <a:spcPct val="0"/>
              </a:spcBef>
            </a:pPr>
            <a:r>
              <a:rPr lang="en-US" sz="2349">
                <a:solidFill>
                  <a:srgbClr val="0A2E7F"/>
                </a:solidFill>
                <a:latin typeface="Fredoka One"/>
              </a:rPr>
              <a:t>Conference</a:t>
            </a:r>
          </a:p>
        </p:txBody>
      </p:sp>
      <p:sp>
        <p:nvSpPr>
          <p:cNvPr name="TextBox 36" id="36"/>
          <p:cNvSpPr txBox="true"/>
          <p:nvPr/>
        </p:nvSpPr>
        <p:spPr>
          <a:xfrm rot="0">
            <a:off x="4038594" y="1262125"/>
            <a:ext cx="10524062" cy="1309369"/>
          </a:xfrm>
          <a:prstGeom prst="rect">
            <a:avLst/>
          </a:prstGeom>
        </p:spPr>
        <p:txBody>
          <a:bodyPr anchor="t" rtlCol="false" tIns="0" lIns="0" bIns="0" rIns="0">
            <a:spAutoFit/>
          </a:bodyPr>
          <a:lstStyle/>
          <a:p>
            <a:pPr algn="ctr">
              <a:lnSpc>
                <a:spcPts val="10780"/>
              </a:lnSpc>
              <a:spcBef>
                <a:spcPct val="0"/>
              </a:spcBef>
            </a:pPr>
            <a:r>
              <a:rPr lang="en-US" sz="7700">
                <a:solidFill>
                  <a:srgbClr val="0A2E7F"/>
                </a:solidFill>
                <a:latin typeface="Fredoka One"/>
              </a:rPr>
              <a:t>FBLA CONFERENCES</a:t>
            </a:r>
          </a:p>
        </p:txBody>
      </p:sp>
      <p:grpSp>
        <p:nvGrpSpPr>
          <p:cNvPr name="Group 37" id="37"/>
          <p:cNvGrpSpPr>
            <a:grpSpLocks noChangeAspect="true"/>
          </p:cNvGrpSpPr>
          <p:nvPr/>
        </p:nvGrpSpPr>
        <p:grpSpPr>
          <a:xfrm rot="0">
            <a:off x="3020799" y="4078346"/>
            <a:ext cx="3178890" cy="3178890"/>
            <a:chOff x="0" y="0"/>
            <a:chExt cx="6350000" cy="6350000"/>
          </a:xfrm>
        </p:grpSpPr>
        <p:sp>
          <p:nvSpPr>
            <p:cNvPr name="Freeform 38" id="38">
              <a:hlinkClick r:id="rId11" tooltip="https://youtu.be/HllS7OVcGz8"/>
            </p:cNvPr>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2"/>
              <a:stretch>
                <a:fillRect l="-37057" t="-292" r="-9204" b="-9425"/>
              </a:stretch>
            </a:blipFill>
          </p:spPr>
        </p:sp>
        <p:sp>
          <p:nvSpPr>
            <p:cNvPr name="Freeform 39" id="39">
              <a:hlinkClick r:id="rId13" tooltip="https://youtu.be/HllS7OVcGz8"/>
            </p:cNvPr>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grpSp>
        <p:nvGrpSpPr>
          <p:cNvPr name="Group 40" id="40"/>
          <p:cNvGrpSpPr>
            <a:grpSpLocks noChangeAspect="true"/>
          </p:cNvGrpSpPr>
          <p:nvPr/>
        </p:nvGrpSpPr>
        <p:grpSpPr>
          <a:xfrm rot="0">
            <a:off x="12088311" y="4078346"/>
            <a:ext cx="3178890" cy="3178890"/>
            <a:chOff x="0" y="0"/>
            <a:chExt cx="6350000" cy="6350000"/>
          </a:xfrm>
        </p:grpSpPr>
        <p:sp>
          <p:nvSpPr>
            <p:cNvPr name="Freeform 41" id="41"/>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4"/>
              <a:stretch>
                <a:fillRect l="0" t="-38907" r="0" b="-38907"/>
              </a:stretch>
            </a:blipFill>
          </p:spPr>
        </p:sp>
        <p:sp>
          <p:nvSpPr>
            <p:cNvPr name="Freeform 42" id="42"/>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A2E7F"/>
            </a:solidFill>
          </p:spPr>
        </p:sp>
      </p:grpSp>
      <p:grpSp>
        <p:nvGrpSpPr>
          <p:cNvPr name="Group 43" id="43"/>
          <p:cNvGrpSpPr/>
          <p:nvPr/>
        </p:nvGrpSpPr>
        <p:grpSpPr>
          <a:xfrm rot="0">
            <a:off x="5612650" y="3205422"/>
            <a:ext cx="819386" cy="227854"/>
            <a:chOff x="0" y="0"/>
            <a:chExt cx="1092514" cy="303805"/>
          </a:xfrm>
        </p:grpSpPr>
        <p:grpSp>
          <p:nvGrpSpPr>
            <p:cNvPr name="Group 44" id="44"/>
            <p:cNvGrpSpPr/>
            <p:nvPr/>
          </p:nvGrpSpPr>
          <p:grpSpPr>
            <a:xfrm rot="0">
              <a:off x="0"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394726"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50" id="50"/>
            <p:cNvGrpSpPr/>
            <p:nvPr/>
          </p:nvGrpSpPr>
          <p:grpSpPr>
            <a:xfrm rot="0">
              <a:off x="788710" y="0"/>
              <a:ext cx="303805" cy="303805"/>
              <a:chOff x="0" y="0"/>
              <a:chExt cx="812800" cy="812800"/>
            </a:xfrm>
          </p:grpSpPr>
          <p:sp>
            <p:nvSpPr>
              <p:cNvPr name="Freeform 51" id="5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52" id="5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53" id="53"/>
          <p:cNvGrpSpPr/>
          <p:nvPr/>
        </p:nvGrpSpPr>
        <p:grpSpPr>
          <a:xfrm rot="0">
            <a:off x="10323752" y="3205422"/>
            <a:ext cx="819386" cy="227854"/>
            <a:chOff x="0" y="0"/>
            <a:chExt cx="1092514" cy="303805"/>
          </a:xfrm>
        </p:grpSpPr>
        <p:grpSp>
          <p:nvGrpSpPr>
            <p:cNvPr name="Group 54" id="54"/>
            <p:cNvGrpSpPr/>
            <p:nvPr/>
          </p:nvGrpSpPr>
          <p:grpSpPr>
            <a:xfrm rot="0">
              <a:off x="0" y="0"/>
              <a:ext cx="303805" cy="303805"/>
              <a:chOff x="0" y="0"/>
              <a:chExt cx="812800" cy="812800"/>
            </a:xfrm>
          </p:grpSpPr>
          <p:sp>
            <p:nvSpPr>
              <p:cNvPr name="Freeform 55" id="5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56" id="5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57" id="57"/>
            <p:cNvGrpSpPr/>
            <p:nvPr/>
          </p:nvGrpSpPr>
          <p:grpSpPr>
            <a:xfrm rot="0">
              <a:off x="394726" y="0"/>
              <a:ext cx="303805" cy="303805"/>
              <a:chOff x="0" y="0"/>
              <a:chExt cx="812800" cy="812800"/>
            </a:xfrm>
          </p:grpSpPr>
          <p:sp>
            <p:nvSpPr>
              <p:cNvPr name="Freeform 58" id="5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59" id="5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0" id="60"/>
            <p:cNvGrpSpPr/>
            <p:nvPr/>
          </p:nvGrpSpPr>
          <p:grpSpPr>
            <a:xfrm rot="0">
              <a:off x="788710" y="0"/>
              <a:ext cx="303805" cy="303805"/>
              <a:chOff x="0" y="0"/>
              <a:chExt cx="812800" cy="812800"/>
            </a:xfrm>
          </p:grpSpPr>
          <p:sp>
            <p:nvSpPr>
              <p:cNvPr name="Freeform 61" id="6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62" id="6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63" id="63"/>
          <p:cNvGrpSpPr/>
          <p:nvPr/>
        </p:nvGrpSpPr>
        <p:grpSpPr>
          <a:xfrm rot="0">
            <a:off x="14856373" y="3208758"/>
            <a:ext cx="819386" cy="227854"/>
            <a:chOff x="0" y="0"/>
            <a:chExt cx="1092514" cy="303805"/>
          </a:xfrm>
        </p:grpSpPr>
        <p:grpSp>
          <p:nvGrpSpPr>
            <p:cNvPr name="Group 64" id="64"/>
            <p:cNvGrpSpPr/>
            <p:nvPr/>
          </p:nvGrpSpPr>
          <p:grpSpPr>
            <a:xfrm rot="0">
              <a:off x="0" y="0"/>
              <a:ext cx="303805" cy="303805"/>
              <a:chOff x="0" y="0"/>
              <a:chExt cx="812800" cy="812800"/>
            </a:xfrm>
          </p:grpSpPr>
          <p:sp>
            <p:nvSpPr>
              <p:cNvPr name="Freeform 65" id="6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6" id="6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7" id="67"/>
            <p:cNvGrpSpPr/>
            <p:nvPr/>
          </p:nvGrpSpPr>
          <p:grpSpPr>
            <a:xfrm rot="0">
              <a:off x="394726" y="0"/>
              <a:ext cx="303805" cy="303805"/>
              <a:chOff x="0" y="0"/>
              <a:chExt cx="812800" cy="812800"/>
            </a:xfrm>
          </p:grpSpPr>
          <p:sp>
            <p:nvSpPr>
              <p:cNvPr name="Freeform 68" id="6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69" id="6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70" id="70"/>
            <p:cNvGrpSpPr/>
            <p:nvPr/>
          </p:nvGrpSpPr>
          <p:grpSpPr>
            <a:xfrm rot="0">
              <a:off x="788710" y="0"/>
              <a:ext cx="303805" cy="303805"/>
              <a:chOff x="0" y="0"/>
              <a:chExt cx="812800" cy="812800"/>
            </a:xfrm>
          </p:grpSpPr>
          <p:sp>
            <p:nvSpPr>
              <p:cNvPr name="Freeform 71" id="7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72" id="7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alphaModFix amt="77000"/>
            </a:blip>
            <a:srcRect l="0" t="11247" r="0" b="46564"/>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4AB19"/>
            </a:solidFill>
          </p:spPr>
        </p:sp>
      </p:grpSp>
      <p:grpSp>
        <p:nvGrpSpPr>
          <p:cNvPr name="Group 6" id="6"/>
          <p:cNvGrpSpPr/>
          <p:nvPr/>
        </p:nvGrpSpPr>
        <p:grpSpPr>
          <a:xfrm rot="0">
            <a:off x="1028700" y="7431881"/>
            <a:ext cx="16230600" cy="1826419"/>
            <a:chOff x="0" y="0"/>
            <a:chExt cx="21640800" cy="2435225"/>
          </a:xfrm>
        </p:grpSpPr>
        <p:sp>
          <p:nvSpPr>
            <p:cNvPr name="AutoShape 7" id="7"/>
            <p:cNvSpPr/>
            <p:nvPr/>
          </p:nvSpPr>
          <p:spPr>
            <a:xfrm rot="0">
              <a:off x="0" y="0"/>
              <a:ext cx="21640800" cy="2435225"/>
            </a:xfrm>
            <a:prstGeom prst="rect">
              <a:avLst/>
            </a:prstGeom>
            <a:solidFill>
              <a:srgbClr val="F4AB19"/>
            </a:solidFill>
          </p:spPr>
        </p:sp>
        <p:sp>
          <p:nvSpPr>
            <p:cNvPr name="TextBox 8" id="8"/>
            <p:cNvSpPr txBox="true"/>
            <p:nvPr/>
          </p:nvSpPr>
          <p:spPr>
            <a:xfrm rot="0">
              <a:off x="2852023" y="531812"/>
              <a:ext cx="15936754" cy="1371600"/>
            </a:xfrm>
            <a:prstGeom prst="rect">
              <a:avLst/>
            </a:prstGeom>
          </p:spPr>
          <p:txBody>
            <a:bodyPr anchor="t" rtlCol="false" tIns="0" lIns="0" bIns="0" rIns="0">
              <a:spAutoFit/>
            </a:bodyPr>
            <a:lstStyle/>
            <a:p>
              <a:pPr algn="ctr" marL="0" indent="0" lvl="0">
                <a:lnSpc>
                  <a:spcPts val="4079"/>
                </a:lnSpc>
              </a:pPr>
              <a:r>
                <a:rPr lang="en-US" sz="3399">
                  <a:solidFill>
                    <a:srgbClr val="FFFFFF"/>
                  </a:solidFill>
                  <a:latin typeface="DM Sans Bold"/>
                </a:rPr>
                <a:t>With multiple events for both middle and high school members, there is a competition for everyone!</a:t>
              </a:r>
            </a:p>
          </p:txBody>
        </p:sp>
      </p:grpSp>
      <p:sp>
        <p:nvSpPr>
          <p:cNvPr name="TextBox 9" id="9"/>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4AB19"/>
                </a:solidFill>
                <a:latin typeface="Fredoka One"/>
              </a:rPr>
              <a:t>COMPETITIVE EVENTS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13372" t="29383" r="246" b="5830"/>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A31919"/>
            </a:solidFill>
          </p:spPr>
        </p:sp>
      </p:grpSp>
      <p:sp>
        <p:nvSpPr>
          <p:cNvPr name="TextBox 6" id="6"/>
          <p:cNvSpPr txBox="true"/>
          <p:nvPr/>
        </p:nvSpPr>
        <p:spPr>
          <a:xfrm rot="0">
            <a:off x="3095425" y="3905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FFFFF"/>
                </a:solidFill>
                <a:latin typeface="Fredoka One"/>
              </a:rPr>
              <a:t>HOUSEKEEPING</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05" y="1028700"/>
            <a:ext cx="5046572" cy="7847344"/>
            <a:chOff x="0" y="0"/>
            <a:chExt cx="6874726" cy="10690097"/>
          </a:xfrm>
        </p:grpSpPr>
        <p:sp>
          <p:nvSpPr>
            <p:cNvPr name="Freeform 4" id="4"/>
            <p:cNvSpPr/>
            <p:nvPr/>
          </p:nvSpPr>
          <p:spPr>
            <a:xfrm flipH="false" flipV="false" rot="0">
              <a:off x="31750" y="31750"/>
              <a:ext cx="6811226" cy="10626596"/>
            </a:xfrm>
            <a:custGeom>
              <a:avLst/>
              <a:gdLst/>
              <a:ahLst/>
              <a:cxnLst/>
              <a:rect r="r" b="b" t="t" l="l"/>
              <a:pathLst>
                <a:path h="10626596" w="6811226">
                  <a:moveTo>
                    <a:pt x="6718516" y="10626596"/>
                  </a:moveTo>
                  <a:lnTo>
                    <a:pt x="92710" y="10626596"/>
                  </a:lnTo>
                  <a:cubicBezTo>
                    <a:pt x="41910" y="10626596"/>
                    <a:pt x="0" y="10584686"/>
                    <a:pt x="0" y="10533886"/>
                  </a:cubicBezTo>
                  <a:lnTo>
                    <a:pt x="0" y="92710"/>
                  </a:lnTo>
                  <a:cubicBezTo>
                    <a:pt x="0" y="41910"/>
                    <a:pt x="41910" y="0"/>
                    <a:pt x="92710" y="0"/>
                  </a:cubicBezTo>
                  <a:lnTo>
                    <a:pt x="6717246" y="0"/>
                  </a:lnTo>
                  <a:cubicBezTo>
                    <a:pt x="6768046" y="0"/>
                    <a:pt x="6809956" y="41910"/>
                    <a:pt x="6809956" y="92710"/>
                  </a:cubicBezTo>
                  <a:lnTo>
                    <a:pt x="6809956" y="10532617"/>
                  </a:lnTo>
                  <a:cubicBezTo>
                    <a:pt x="6811226" y="10584686"/>
                    <a:pt x="6769316" y="10626596"/>
                    <a:pt x="6718516" y="10626596"/>
                  </a:cubicBezTo>
                  <a:close/>
                </a:path>
              </a:pathLst>
            </a:custGeom>
            <a:solidFill>
              <a:srgbClr val="FFFFFF"/>
            </a:solidFill>
          </p:spPr>
        </p:sp>
        <p:sp>
          <p:nvSpPr>
            <p:cNvPr name="Freeform 5" id="5"/>
            <p:cNvSpPr/>
            <p:nvPr/>
          </p:nvSpPr>
          <p:spPr>
            <a:xfrm flipH="false" flipV="false" rot="0">
              <a:off x="0" y="0"/>
              <a:ext cx="6874726" cy="10690096"/>
            </a:xfrm>
            <a:custGeom>
              <a:avLst/>
              <a:gdLst/>
              <a:ahLst/>
              <a:cxnLst/>
              <a:rect r="r" b="b" t="t" l="l"/>
              <a:pathLst>
                <a:path h="10690096" w="6874726">
                  <a:moveTo>
                    <a:pt x="6750266" y="59690"/>
                  </a:moveTo>
                  <a:cubicBezTo>
                    <a:pt x="6785826" y="59690"/>
                    <a:pt x="6815036" y="88900"/>
                    <a:pt x="6815036" y="124460"/>
                  </a:cubicBezTo>
                  <a:lnTo>
                    <a:pt x="6815036" y="10565636"/>
                  </a:lnTo>
                  <a:cubicBezTo>
                    <a:pt x="6815036" y="10601196"/>
                    <a:pt x="6785826" y="10630406"/>
                    <a:pt x="6750266" y="10630406"/>
                  </a:cubicBezTo>
                  <a:lnTo>
                    <a:pt x="124460" y="10630406"/>
                  </a:lnTo>
                  <a:cubicBezTo>
                    <a:pt x="88900" y="10630406"/>
                    <a:pt x="59690" y="10601196"/>
                    <a:pt x="59690" y="10565636"/>
                  </a:cubicBezTo>
                  <a:lnTo>
                    <a:pt x="59690" y="124460"/>
                  </a:lnTo>
                  <a:cubicBezTo>
                    <a:pt x="59690" y="88900"/>
                    <a:pt x="88900" y="59690"/>
                    <a:pt x="124460" y="59690"/>
                  </a:cubicBezTo>
                  <a:lnTo>
                    <a:pt x="6750266" y="59690"/>
                  </a:lnTo>
                  <a:moveTo>
                    <a:pt x="6750266" y="0"/>
                  </a:moveTo>
                  <a:lnTo>
                    <a:pt x="124460" y="0"/>
                  </a:lnTo>
                  <a:cubicBezTo>
                    <a:pt x="55880" y="0"/>
                    <a:pt x="0" y="55880"/>
                    <a:pt x="0" y="124460"/>
                  </a:cubicBezTo>
                  <a:lnTo>
                    <a:pt x="0" y="10565636"/>
                  </a:lnTo>
                  <a:cubicBezTo>
                    <a:pt x="0" y="10634217"/>
                    <a:pt x="55880" y="10690096"/>
                    <a:pt x="124460" y="10690096"/>
                  </a:cubicBezTo>
                  <a:lnTo>
                    <a:pt x="6750266" y="10690096"/>
                  </a:lnTo>
                  <a:cubicBezTo>
                    <a:pt x="6818846" y="10690096"/>
                    <a:pt x="6874726" y="10634217"/>
                    <a:pt x="6874726" y="10565636"/>
                  </a:cubicBezTo>
                  <a:lnTo>
                    <a:pt x="6874726" y="124460"/>
                  </a:lnTo>
                  <a:cubicBezTo>
                    <a:pt x="6874726" y="55880"/>
                    <a:pt x="6818846" y="0"/>
                    <a:pt x="6750266" y="0"/>
                  </a:cubicBezTo>
                  <a:close/>
                </a:path>
              </a:pathLst>
            </a:custGeom>
            <a:solidFill>
              <a:srgbClr val="0A2E7F"/>
            </a:solidFill>
          </p:spPr>
        </p:sp>
      </p:grpSp>
      <p:sp>
        <p:nvSpPr>
          <p:cNvPr name="AutoShape 6" id="6"/>
          <p:cNvSpPr/>
          <p:nvPr/>
        </p:nvSpPr>
        <p:spPr>
          <a:xfrm flipV="true">
            <a:off x="1028814" y="1886099"/>
            <a:ext cx="5046463" cy="12679"/>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6270516" y="1219828"/>
            <a:ext cx="11178862" cy="7847344"/>
            <a:chOff x="0" y="0"/>
            <a:chExt cx="15228478" cy="10690097"/>
          </a:xfrm>
        </p:grpSpPr>
        <p:sp>
          <p:nvSpPr>
            <p:cNvPr name="Freeform 8" id="8"/>
            <p:cNvSpPr/>
            <p:nvPr/>
          </p:nvSpPr>
          <p:spPr>
            <a:xfrm flipH="false" flipV="false" rot="0">
              <a:off x="31750" y="31750"/>
              <a:ext cx="15164978" cy="10626596"/>
            </a:xfrm>
            <a:custGeom>
              <a:avLst/>
              <a:gdLst/>
              <a:ahLst/>
              <a:cxnLst/>
              <a:rect r="r" b="b" t="t" l="l"/>
              <a:pathLst>
                <a:path h="10626596" w="15164978">
                  <a:moveTo>
                    <a:pt x="15072269" y="10626596"/>
                  </a:moveTo>
                  <a:lnTo>
                    <a:pt x="92710" y="10626596"/>
                  </a:lnTo>
                  <a:cubicBezTo>
                    <a:pt x="41910" y="10626596"/>
                    <a:pt x="0" y="10584686"/>
                    <a:pt x="0" y="10533886"/>
                  </a:cubicBezTo>
                  <a:lnTo>
                    <a:pt x="0" y="92710"/>
                  </a:lnTo>
                  <a:cubicBezTo>
                    <a:pt x="0" y="41910"/>
                    <a:pt x="41910" y="0"/>
                    <a:pt x="92710" y="0"/>
                  </a:cubicBezTo>
                  <a:lnTo>
                    <a:pt x="15070998" y="0"/>
                  </a:lnTo>
                  <a:cubicBezTo>
                    <a:pt x="15121798" y="0"/>
                    <a:pt x="15163709" y="41910"/>
                    <a:pt x="15163709" y="92710"/>
                  </a:cubicBezTo>
                  <a:lnTo>
                    <a:pt x="15163709" y="10532617"/>
                  </a:lnTo>
                  <a:cubicBezTo>
                    <a:pt x="15164978" y="10584686"/>
                    <a:pt x="15123069" y="10626596"/>
                    <a:pt x="15072269" y="10626596"/>
                  </a:cubicBezTo>
                  <a:close/>
                </a:path>
              </a:pathLst>
            </a:custGeom>
            <a:solidFill>
              <a:srgbClr val="FFFFFF"/>
            </a:solidFill>
          </p:spPr>
        </p:sp>
        <p:sp>
          <p:nvSpPr>
            <p:cNvPr name="Freeform 9" id="9"/>
            <p:cNvSpPr/>
            <p:nvPr/>
          </p:nvSpPr>
          <p:spPr>
            <a:xfrm flipH="false" flipV="false" rot="0">
              <a:off x="0" y="0"/>
              <a:ext cx="15228478" cy="10690096"/>
            </a:xfrm>
            <a:custGeom>
              <a:avLst/>
              <a:gdLst/>
              <a:ahLst/>
              <a:cxnLst/>
              <a:rect r="r" b="b" t="t" l="l"/>
              <a:pathLst>
                <a:path h="10690096" w="15228478">
                  <a:moveTo>
                    <a:pt x="15104019" y="59690"/>
                  </a:moveTo>
                  <a:cubicBezTo>
                    <a:pt x="15139578" y="59690"/>
                    <a:pt x="15168789" y="88900"/>
                    <a:pt x="15168789" y="124460"/>
                  </a:cubicBezTo>
                  <a:lnTo>
                    <a:pt x="15168789" y="10565636"/>
                  </a:lnTo>
                  <a:cubicBezTo>
                    <a:pt x="15168789" y="10601196"/>
                    <a:pt x="15139578" y="10630406"/>
                    <a:pt x="15104019" y="10630406"/>
                  </a:cubicBezTo>
                  <a:lnTo>
                    <a:pt x="124460" y="10630406"/>
                  </a:lnTo>
                  <a:cubicBezTo>
                    <a:pt x="88900" y="10630406"/>
                    <a:pt x="59690" y="10601196"/>
                    <a:pt x="59690" y="10565636"/>
                  </a:cubicBezTo>
                  <a:lnTo>
                    <a:pt x="59690" y="124460"/>
                  </a:lnTo>
                  <a:cubicBezTo>
                    <a:pt x="59690" y="88900"/>
                    <a:pt x="88900" y="59690"/>
                    <a:pt x="124460" y="59690"/>
                  </a:cubicBezTo>
                  <a:lnTo>
                    <a:pt x="15104019" y="59690"/>
                  </a:lnTo>
                  <a:moveTo>
                    <a:pt x="15104019" y="0"/>
                  </a:moveTo>
                  <a:lnTo>
                    <a:pt x="124460" y="0"/>
                  </a:lnTo>
                  <a:cubicBezTo>
                    <a:pt x="55880" y="0"/>
                    <a:pt x="0" y="55880"/>
                    <a:pt x="0" y="124460"/>
                  </a:cubicBezTo>
                  <a:lnTo>
                    <a:pt x="0" y="10565636"/>
                  </a:lnTo>
                  <a:cubicBezTo>
                    <a:pt x="0" y="10634217"/>
                    <a:pt x="55880" y="10690096"/>
                    <a:pt x="124460" y="10690096"/>
                  </a:cubicBezTo>
                  <a:lnTo>
                    <a:pt x="15104019" y="10690096"/>
                  </a:lnTo>
                  <a:cubicBezTo>
                    <a:pt x="15172598" y="10690096"/>
                    <a:pt x="15228478" y="10634217"/>
                    <a:pt x="15228478" y="10565636"/>
                  </a:cubicBezTo>
                  <a:lnTo>
                    <a:pt x="15228478" y="124460"/>
                  </a:lnTo>
                  <a:cubicBezTo>
                    <a:pt x="15228478" y="55880"/>
                    <a:pt x="15172598" y="0"/>
                    <a:pt x="15104019" y="0"/>
                  </a:cubicBezTo>
                  <a:close/>
                </a:path>
              </a:pathLst>
            </a:custGeom>
            <a:solidFill>
              <a:srgbClr val="0A2E7F"/>
            </a:solidFill>
          </p:spPr>
        </p:sp>
      </p:grpSp>
      <p:sp>
        <p:nvSpPr>
          <p:cNvPr name="AutoShape 10" id="10"/>
          <p:cNvSpPr/>
          <p:nvPr/>
        </p:nvSpPr>
        <p:spPr>
          <a:xfrm>
            <a:off x="6270540" y="1909912"/>
            <a:ext cx="11178838" cy="11133"/>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316836" y="1483945"/>
            <a:ext cx="661028" cy="183818"/>
            <a:chOff x="0" y="0"/>
            <a:chExt cx="881370" cy="245090"/>
          </a:xfrm>
        </p:grpSpPr>
        <p:grpSp>
          <p:nvGrpSpPr>
            <p:cNvPr name="Group 12" id="12"/>
            <p:cNvGrpSpPr/>
            <p:nvPr/>
          </p:nvGrpSpPr>
          <p:grpSpPr>
            <a:xfrm rot="0">
              <a:off x="0" y="0"/>
              <a:ext cx="245090" cy="24509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318439" y="0"/>
              <a:ext cx="245090" cy="24509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636280" y="0"/>
              <a:ext cx="245090" cy="24509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6570502" y="1483945"/>
            <a:ext cx="661028" cy="183818"/>
            <a:chOff x="0" y="0"/>
            <a:chExt cx="881370" cy="245090"/>
          </a:xfrm>
        </p:grpSpPr>
        <p:grpSp>
          <p:nvGrpSpPr>
            <p:cNvPr name="Group 22" id="22"/>
            <p:cNvGrpSpPr/>
            <p:nvPr/>
          </p:nvGrpSpPr>
          <p:grpSpPr>
            <a:xfrm rot="0">
              <a:off x="0" y="0"/>
              <a:ext cx="245090" cy="245090"/>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4" id="2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5" id="25"/>
            <p:cNvGrpSpPr/>
            <p:nvPr/>
          </p:nvGrpSpPr>
          <p:grpSpPr>
            <a:xfrm rot="0">
              <a:off x="318439" y="0"/>
              <a:ext cx="245090" cy="245090"/>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636280" y="0"/>
              <a:ext cx="245090" cy="245090"/>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31" id="31"/>
          <p:cNvSpPr txBox="true"/>
          <p:nvPr/>
        </p:nvSpPr>
        <p:spPr>
          <a:xfrm rot="0">
            <a:off x="1028729" y="2040840"/>
            <a:ext cx="5046523" cy="430419"/>
          </a:xfrm>
          <a:prstGeom prst="rect">
            <a:avLst/>
          </a:prstGeom>
        </p:spPr>
        <p:txBody>
          <a:bodyPr anchor="t" rtlCol="false" tIns="0" lIns="0" bIns="0" rIns="0">
            <a:spAutoFit/>
          </a:bodyPr>
          <a:lstStyle/>
          <a:p>
            <a:pPr algn="ctr">
              <a:lnSpc>
                <a:spcPts val="3576"/>
              </a:lnSpc>
              <a:spcBef>
                <a:spcPct val="0"/>
              </a:spcBef>
            </a:pPr>
            <a:r>
              <a:rPr lang="en-US" sz="2554">
                <a:solidFill>
                  <a:srgbClr val="0A2E7F"/>
                </a:solidFill>
                <a:latin typeface="Fredoka One Bold"/>
              </a:rPr>
              <a:t>FBLA COMPETITIVE EVENTS</a:t>
            </a:r>
          </a:p>
        </p:txBody>
      </p:sp>
      <p:sp>
        <p:nvSpPr>
          <p:cNvPr name="Freeform 32" id="32"/>
          <p:cNvSpPr/>
          <p:nvPr/>
        </p:nvSpPr>
        <p:spPr>
          <a:xfrm flipH="false" flipV="false" rot="4306895">
            <a:off x="16229241" y="8465430"/>
            <a:ext cx="1941406" cy="1651960"/>
          </a:xfrm>
          <a:custGeom>
            <a:avLst/>
            <a:gdLst/>
            <a:ahLst/>
            <a:cxnLst/>
            <a:rect r="r" b="b" t="t" l="l"/>
            <a:pathLst>
              <a:path h="1651960" w="1941406">
                <a:moveTo>
                  <a:pt x="0" y="0"/>
                </a:moveTo>
                <a:lnTo>
                  <a:pt x="1941406" y="0"/>
                </a:lnTo>
                <a:lnTo>
                  <a:pt x="1941406" y="1651960"/>
                </a:lnTo>
                <a:lnTo>
                  <a:pt x="0" y="1651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4181401">
            <a:off x="4099596" y="-157517"/>
            <a:ext cx="1179063" cy="2176124"/>
          </a:xfrm>
          <a:custGeom>
            <a:avLst/>
            <a:gdLst/>
            <a:ahLst/>
            <a:cxnLst/>
            <a:rect r="r" b="b" t="t" l="l"/>
            <a:pathLst>
              <a:path h="2176124" w="1179063">
                <a:moveTo>
                  <a:pt x="0" y="0"/>
                </a:moveTo>
                <a:lnTo>
                  <a:pt x="1179063" y="0"/>
                </a:lnTo>
                <a:lnTo>
                  <a:pt x="1179063" y="2176124"/>
                </a:lnTo>
                <a:lnTo>
                  <a:pt x="0" y="217612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4" id="34"/>
          <p:cNvSpPr/>
          <p:nvPr/>
        </p:nvSpPr>
        <p:spPr>
          <a:xfrm flipH="false" flipV="false" rot="584963">
            <a:off x="5385252" y="8603638"/>
            <a:ext cx="1770528" cy="1625667"/>
          </a:xfrm>
          <a:custGeom>
            <a:avLst/>
            <a:gdLst/>
            <a:ahLst/>
            <a:cxnLst/>
            <a:rect r="r" b="b" t="t" l="l"/>
            <a:pathLst>
              <a:path h="1625667" w="1770528">
                <a:moveTo>
                  <a:pt x="0" y="0"/>
                </a:moveTo>
                <a:lnTo>
                  <a:pt x="1770529" y="0"/>
                </a:lnTo>
                <a:lnTo>
                  <a:pt x="1770529" y="1625667"/>
                </a:lnTo>
                <a:lnTo>
                  <a:pt x="0" y="16256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5" id="35"/>
          <p:cNvSpPr/>
          <p:nvPr/>
        </p:nvSpPr>
        <p:spPr>
          <a:xfrm flipH="false" flipV="false" rot="0">
            <a:off x="1028700" y="2279543"/>
            <a:ext cx="3141244" cy="3625985"/>
          </a:xfrm>
          <a:custGeom>
            <a:avLst/>
            <a:gdLst/>
            <a:ahLst/>
            <a:cxnLst/>
            <a:rect r="r" b="b" t="t" l="l"/>
            <a:pathLst>
              <a:path h="3625985" w="3141244">
                <a:moveTo>
                  <a:pt x="0" y="0"/>
                </a:moveTo>
                <a:lnTo>
                  <a:pt x="3141244" y="0"/>
                </a:lnTo>
                <a:lnTo>
                  <a:pt x="3141244" y="3625985"/>
                </a:lnTo>
                <a:lnTo>
                  <a:pt x="0" y="3625985"/>
                </a:lnTo>
                <a:lnTo>
                  <a:pt x="0" y="0"/>
                </a:lnTo>
                <a:close/>
              </a:path>
            </a:pathLst>
          </a:custGeom>
          <a:blipFill>
            <a:blip r:embed="rId10">
              <a:extLst>
                <a:ext uri="{96DAC541-7B7A-43D3-8B79-37D633B846F1}">
                  <asvg:svgBlip xmlns:asvg="http://schemas.microsoft.com/office/drawing/2016/SVG/main" r:embed="rId11"/>
                </a:ext>
              </a:extLst>
            </a:blip>
            <a:stretch>
              <a:fillRect l="0" t="0" r="-14592" b="0"/>
            </a:stretch>
          </a:blipFill>
        </p:spPr>
      </p:sp>
      <p:sp>
        <p:nvSpPr>
          <p:cNvPr name="TextBox 36" id="36"/>
          <p:cNvSpPr txBox="true"/>
          <p:nvPr/>
        </p:nvSpPr>
        <p:spPr>
          <a:xfrm rot="0">
            <a:off x="1316836" y="3060732"/>
            <a:ext cx="2657711" cy="2438356"/>
          </a:xfrm>
          <a:prstGeom prst="rect">
            <a:avLst/>
          </a:prstGeom>
        </p:spPr>
        <p:txBody>
          <a:bodyPr anchor="t" rtlCol="false" tIns="0" lIns="0" bIns="0" rIns="0">
            <a:spAutoFit/>
          </a:bodyPr>
          <a:lstStyle/>
          <a:p>
            <a:pPr algn="ctr">
              <a:lnSpc>
                <a:spcPts val="2413"/>
              </a:lnSpc>
            </a:pPr>
            <a:r>
              <a:rPr lang="en-US" sz="2117" spc="46">
                <a:solidFill>
                  <a:srgbClr val="FFFFFF"/>
                </a:solidFill>
                <a:latin typeface="DM Sans Bold"/>
              </a:rPr>
              <a:t>Competitive events are opportunities for FBLA members to showcase their talents and skills related to business and leadership. </a:t>
            </a:r>
          </a:p>
        </p:txBody>
      </p:sp>
      <p:sp>
        <p:nvSpPr>
          <p:cNvPr name="TextBox 37" id="37"/>
          <p:cNvSpPr txBox="true"/>
          <p:nvPr/>
        </p:nvSpPr>
        <p:spPr>
          <a:xfrm rot="0">
            <a:off x="3736714" y="6853239"/>
            <a:ext cx="2083064" cy="1772196"/>
          </a:xfrm>
          <a:prstGeom prst="rect">
            <a:avLst/>
          </a:prstGeom>
        </p:spPr>
        <p:txBody>
          <a:bodyPr anchor="t" rtlCol="false" tIns="0" lIns="0" bIns="0" rIns="0">
            <a:spAutoFit/>
          </a:bodyPr>
          <a:lstStyle/>
          <a:p>
            <a:pPr marL="334311" indent="-167156" lvl="1">
              <a:lnSpc>
                <a:spcPts val="1765"/>
              </a:lnSpc>
              <a:buFont typeface="Arial"/>
              <a:buChar char="•"/>
            </a:pPr>
            <a:r>
              <a:rPr lang="en-US" sz="1548" spc="34">
                <a:solidFill>
                  <a:srgbClr val="FFFFFF"/>
                </a:solidFill>
                <a:latin typeface="DM Sans Bold"/>
              </a:rPr>
              <a:t>Competitive opportunities for FBLA members to showcase their talents and skills related to business and leadership. </a:t>
            </a:r>
          </a:p>
        </p:txBody>
      </p:sp>
      <p:sp>
        <p:nvSpPr>
          <p:cNvPr name="Freeform 38" id="38"/>
          <p:cNvSpPr/>
          <p:nvPr/>
        </p:nvSpPr>
        <p:spPr>
          <a:xfrm flipH="false" flipV="false" rot="0">
            <a:off x="3083875" y="5499088"/>
            <a:ext cx="2830294" cy="3267051"/>
          </a:xfrm>
          <a:custGeom>
            <a:avLst/>
            <a:gdLst/>
            <a:ahLst/>
            <a:cxnLst/>
            <a:rect r="r" b="b" t="t" l="l"/>
            <a:pathLst>
              <a:path h="3267051" w="2830294">
                <a:moveTo>
                  <a:pt x="0" y="0"/>
                </a:moveTo>
                <a:lnTo>
                  <a:pt x="2830294" y="0"/>
                </a:lnTo>
                <a:lnTo>
                  <a:pt x="2830294" y="3267051"/>
                </a:lnTo>
                <a:lnTo>
                  <a:pt x="0" y="3267051"/>
                </a:lnTo>
                <a:lnTo>
                  <a:pt x="0" y="0"/>
                </a:lnTo>
                <a:close/>
              </a:path>
            </a:pathLst>
          </a:custGeom>
          <a:blipFill>
            <a:blip r:embed="rId12">
              <a:extLst>
                <a:ext uri="{96DAC541-7B7A-43D3-8B79-37D633B846F1}">
                  <asvg:svgBlip xmlns:asvg="http://schemas.microsoft.com/office/drawing/2016/SVG/main" r:embed="rId13"/>
                </a:ext>
              </a:extLst>
            </a:blip>
            <a:stretch>
              <a:fillRect l="0" t="0" r="-14592" b="0"/>
            </a:stretch>
          </a:blipFill>
        </p:spPr>
      </p:sp>
      <p:sp>
        <p:nvSpPr>
          <p:cNvPr name="TextBox 39" id="39"/>
          <p:cNvSpPr txBox="true"/>
          <p:nvPr/>
        </p:nvSpPr>
        <p:spPr>
          <a:xfrm rot="0">
            <a:off x="3289399" y="6267478"/>
            <a:ext cx="2530379" cy="2140229"/>
          </a:xfrm>
          <a:prstGeom prst="rect">
            <a:avLst/>
          </a:prstGeom>
        </p:spPr>
        <p:txBody>
          <a:bodyPr anchor="t" rtlCol="false" tIns="0" lIns="0" bIns="0" rIns="0">
            <a:spAutoFit/>
          </a:bodyPr>
          <a:lstStyle/>
          <a:p>
            <a:pPr algn="ctr">
              <a:lnSpc>
                <a:spcPts val="2416"/>
              </a:lnSpc>
            </a:pPr>
            <a:r>
              <a:rPr lang="en-US" sz="2120" spc="46">
                <a:solidFill>
                  <a:srgbClr val="FFFFFF"/>
                </a:solidFill>
                <a:latin typeface="DM Sans Bold"/>
              </a:rPr>
              <a:t>Students compete for an opportunity to advance to the FBLA National Leadership Conference!</a:t>
            </a:r>
          </a:p>
        </p:txBody>
      </p:sp>
      <p:sp>
        <p:nvSpPr>
          <p:cNvPr name="TextBox 40" id="40"/>
          <p:cNvSpPr txBox="true"/>
          <p:nvPr/>
        </p:nvSpPr>
        <p:spPr>
          <a:xfrm rot="0">
            <a:off x="12273909" y="4952372"/>
            <a:ext cx="4985391" cy="2531364"/>
          </a:xfrm>
          <a:prstGeom prst="rect">
            <a:avLst/>
          </a:prstGeom>
        </p:spPr>
        <p:txBody>
          <a:bodyPr anchor="t" rtlCol="false" tIns="0" lIns="0" bIns="0" rIns="0">
            <a:spAutoFit/>
          </a:bodyPr>
          <a:lstStyle/>
          <a:p>
            <a:pPr marL="474976" indent="-237488" lvl="1">
              <a:lnSpc>
                <a:spcPts val="2507"/>
              </a:lnSpc>
              <a:buFont typeface="Arial"/>
              <a:buChar char="•"/>
            </a:pPr>
            <a:r>
              <a:rPr lang="en-US" sz="2199" spc="48">
                <a:solidFill>
                  <a:srgbClr val="1D52BC"/>
                </a:solidFill>
                <a:latin typeface="DM Sans Bold"/>
              </a:rPr>
              <a:t>Internet</a:t>
            </a:r>
          </a:p>
          <a:p>
            <a:pPr marL="474976" indent="-237488" lvl="1">
              <a:lnSpc>
                <a:spcPts val="2507"/>
              </a:lnSpc>
              <a:buFont typeface="Arial"/>
              <a:buChar char="•"/>
            </a:pPr>
            <a:r>
              <a:rPr lang="en-US" sz="2199" spc="48">
                <a:solidFill>
                  <a:srgbClr val="1D52BC"/>
                </a:solidFill>
                <a:latin typeface="DM Sans Bold"/>
              </a:rPr>
              <a:t>Textbooks</a:t>
            </a:r>
          </a:p>
          <a:p>
            <a:pPr marL="474976" indent="-237488" lvl="1">
              <a:lnSpc>
                <a:spcPts val="2507"/>
              </a:lnSpc>
              <a:buFont typeface="Arial"/>
              <a:buChar char="•"/>
            </a:pPr>
            <a:r>
              <a:rPr lang="en-US" sz="2199" spc="48">
                <a:solidFill>
                  <a:srgbClr val="1D52BC"/>
                </a:solidFill>
                <a:latin typeface="DM Sans Bold"/>
              </a:rPr>
              <a:t>YouTube</a:t>
            </a:r>
          </a:p>
          <a:p>
            <a:pPr marL="474976" indent="-237488" lvl="1">
              <a:lnSpc>
                <a:spcPts val="2507"/>
              </a:lnSpc>
              <a:buFont typeface="Arial"/>
              <a:buChar char="•"/>
            </a:pPr>
            <a:r>
              <a:rPr lang="en-US" sz="2199" spc="48">
                <a:solidFill>
                  <a:srgbClr val="1D52BC"/>
                </a:solidFill>
                <a:latin typeface="DM Sans Bold"/>
              </a:rPr>
              <a:t>National Website</a:t>
            </a:r>
          </a:p>
          <a:p>
            <a:pPr marL="474976" indent="-237488" lvl="1">
              <a:lnSpc>
                <a:spcPts val="2507"/>
              </a:lnSpc>
              <a:buFont typeface="Arial"/>
              <a:buChar char="•"/>
            </a:pPr>
            <a:r>
              <a:rPr lang="en-US" sz="2199" spc="48">
                <a:solidFill>
                  <a:srgbClr val="1D52BC"/>
                </a:solidFill>
                <a:latin typeface="DM Sans Bold"/>
              </a:rPr>
              <a:t>FBLA Alumni</a:t>
            </a:r>
          </a:p>
          <a:p>
            <a:pPr marL="474976" indent="-237488" lvl="1">
              <a:lnSpc>
                <a:spcPts val="2507"/>
              </a:lnSpc>
              <a:buFont typeface="Arial"/>
              <a:buChar char="•"/>
            </a:pPr>
            <a:r>
              <a:rPr lang="en-US" sz="2199" spc="48">
                <a:solidFill>
                  <a:srgbClr val="1D52BC"/>
                </a:solidFill>
                <a:latin typeface="DM Sans Bold"/>
              </a:rPr>
              <a:t>Social Media</a:t>
            </a:r>
          </a:p>
          <a:p>
            <a:pPr marL="474976" indent="-237488" lvl="1">
              <a:lnSpc>
                <a:spcPts val="2507"/>
              </a:lnSpc>
              <a:buFont typeface="Arial"/>
              <a:buChar char="•"/>
            </a:pPr>
            <a:r>
              <a:rPr lang="en-US" sz="2199" spc="48">
                <a:solidFill>
                  <a:srgbClr val="1D52BC"/>
                </a:solidFill>
                <a:latin typeface="DM Sans Bold"/>
              </a:rPr>
              <a:t>Previous Competitors</a:t>
            </a:r>
          </a:p>
          <a:p>
            <a:pPr>
              <a:lnSpc>
                <a:spcPts val="2507"/>
              </a:lnSpc>
            </a:pPr>
          </a:p>
        </p:txBody>
      </p:sp>
      <p:sp>
        <p:nvSpPr>
          <p:cNvPr name="TextBox 41" id="41"/>
          <p:cNvSpPr txBox="true"/>
          <p:nvPr/>
        </p:nvSpPr>
        <p:spPr>
          <a:xfrm rot="0">
            <a:off x="7081004" y="5905528"/>
            <a:ext cx="3928891" cy="2531364"/>
          </a:xfrm>
          <a:prstGeom prst="rect">
            <a:avLst/>
          </a:prstGeom>
        </p:spPr>
        <p:txBody>
          <a:bodyPr anchor="t" rtlCol="false" tIns="0" lIns="0" bIns="0" rIns="0">
            <a:spAutoFit/>
          </a:bodyPr>
          <a:lstStyle/>
          <a:p>
            <a:pPr marL="474976" indent="-237488" lvl="1">
              <a:lnSpc>
                <a:spcPts val="2507"/>
              </a:lnSpc>
              <a:buFont typeface="Arial"/>
              <a:buChar char="•"/>
            </a:pPr>
            <a:r>
              <a:rPr lang="en-US" sz="2199">
                <a:solidFill>
                  <a:srgbClr val="1D52BC"/>
                </a:solidFill>
                <a:latin typeface="DM Sans Bold"/>
              </a:rPr>
              <a:t>To network with members with similar interests.</a:t>
            </a:r>
          </a:p>
          <a:p>
            <a:pPr marL="474976" indent="-237488" lvl="1">
              <a:lnSpc>
                <a:spcPts val="2507"/>
              </a:lnSpc>
              <a:buFont typeface="Arial"/>
              <a:buChar char="•"/>
            </a:pPr>
            <a:r>
              <a:rPr lang="en-US" sz="2199">
                <a:solidFill>
                  <a:srgbClr val="1D52BC"/>
                </a:solidFill>
                <a:latin typeface="DM Sans Bold"/>
              </a:rPr>
              <a:t>To meet business professionals. </a:t>
            </a:r>
          </a:p>
          <a:p>
            <a:pPr marL="474976" indent="-237488" lvl="1">
              <a:lnSpc>
                <a:spcPts val="2507"/>
              </a:lnSpc>
              <a:buFont typeface="Arial"/>
              <a:buChar char="•"/>
            </a:pPr>
            <a:r>
              <a:rPr lang="en-US" sz="2199">
                <a:solidFill>
                  <a:srgbClr val="1D52BC"/>
                </a:solidFill>
                <a:latin typeface="DM Sans Bold"/>
              </a:rPr>
              <a:t>To test your knowledge and skills.</a:t>
            </a:r>
          </a:p>
          <a:p>
            <a:pPr marL="474976" indent="-237488" lvl="1">
              <a:lnSpc>
                <a:spcPts val="2507"/>
              </a:lnSpc>
              <a:buFont typeface="Arial"/>
              <a:buChar char="•"/>
            </a:pPr>
            <a:r>
              <a:rPr lang="en-US" sz="2199">
                <a:solidFill>
                  <a:srgbClr val="1D52BC"/>
                </a:solidFill>
                <a:latin typeface="DM Sans Bold"/>
              </a:rPr>
              <a:t>To represent your school.</a:t>
            </a:r>
          </a:p>
        </p:txBody>
      </p:sp>
      <p:sp>
        <p:nvSpPr>
          <p:cNvPr name="TextBox 42" id="42"/>
          <p:cNvSpPr txBox="true"/>
          <p:nvPr/>
        </p:nvSpPr>
        <p:spPr>
          <a:xfrm rot="0">
            <a:off x="6570502" y="2379154"/>
            <a:ext cx="4949896" cy="895986"/>
          </a:xfrm>
          <a:prstGeom prst="rect">
            <a:avLst/>
          </a:prstGeom>
        </p:spPr>
        <p:txBody>
          <a:bodyPr anchor="t" rtlCol="false" tIns="0" lIns="0" bIns="0" rIns="0">
            <a:spAutoFit/>
          </a:bodyPr>
          <a:lstStyle/>
          <a:p>
            <a:pPr marL="561334" indent="-280667" lvl="1">
              <a:lnSpc>
                <a:spcPts val="3639"/>
              </a:lnSpc>
              <a:buFont typeface="Arial"/>
              <a:buChar char="•"/>
            </a:pPr>
            <a:r>
              <a:rPr lang="en-US" sz="2599">
                <a:solidFill>
                  <a:srgbClr val="0A2E7F"/>
                </a:solidFill>
                <a:latin typeface="Fredoka One"/>
              </a:rPr>
              <a:t>WHAT ARE THE TYPES OF COMPETITIVE EVENTS?</a:t>
            </a:r>
          </a:p>
        </p:txBody>
      </p:sp>
      <p:sp>
        <p:nvSpPr>
          <p:cNvPr name="TextBox 43" id="43"/>
          <p:cNvSpPr txBox="true"/>
          <p:nvPr/>
        </p:nvSpPr>
        <p:spPr>
          <a:xfrm rot="0">
            <a:off x="11538791" y="3803342"/>
            <a:ext cx="5732909" cy="895986"/>
          </a:xfrm>
          <a:prstGeom prst="rect">
            <a:avLst/>
          </a:prstGeom>
        </p:spPr>
        <p:txBody>
          <a:bodyPr anchor="t" rtlCol="false" tIns="0" lIns="0" bIns="0" rIns="0">
            <a:spAutoFit/>
          </a:bodyPr>
          <a:lstStyle/>
          <a:p>
            <a:pPr marL="561334" indent="-280667" lvl="1">
              <a:lnSpc>
                <a:spcPts val="3639"/>
              </a:lnSpc>
              <a:buFont typeface="Arial"/>
              <a:buChar char="•"/>
            </a:pPr>
            <a:r>
              <a:rPr lang="en-US" sz="2599">
                <a:solidFill>
                  <a:srgbClr val="0A2E7F"/>
                </a:solidFill>
                <a:latin typeface="Fredoka One"/>
              </a:rPr>
              <a:t>WHERE DO I FIND COMPETITIVE EVENT RESOURCES?</a:t>
            </a:r>
          </a:p>
        </p:txBody>
      </p:sp>
      <p:sp>
        <p:nvSpPr>
          <p:cNvPr name="TextBox 44" id="44"/>
          <p:cNvSpPr txBox="true"/>
          <p:nvPr/>
        </p:nvSpPr>
        <p:spPr>
          <a:xfrm rot="0">
            <a:off x="6588907" y="5252018"/>
            <a:ext cx="4949884" cy="438786"/>
          </a:xfrm>
          <a:prstGeom prst="rect">
            <a:avLst/>
          </a:prstGeom>
        </p:spPr>
        <p:txBody>
          <a:bodyPr anchor="t" rtlCol="false" tIns="0" lIns="0" bIns="0" rIns="0">
            <a:spAutoFit/>
          </a:bodyPr>
          <a:lstStyle/>
          <a:p>
            <a:pPr marL="561334" indent="-280667" lvl="1">
              <a:lnSpc>
                <a:spcPts val="3639"/>
              </a:lnSpc>
              <a:buFont typeface="Arial"/>
              <a:buChar char="•"/>
            </a:pPr>
            <a:r>
              <a:rPr lang="en-US" sz="2599">
                <a:solidFill>
                  <a:srgbClr val="0A2E7F"/>
                </a:solidFill>
                <a:latin typeface="Fredoka One"/>
              </a:rPr>
              <a:t>WHY SHOULD I COMPETE?</a:t>
            </a:r>
          </a:p>
        </p:txBody>
      </p:sp>
      <p:sp>
        <p:nvSpPr>
          <p:cNvPr name="TextBox 45" id="45"/>
          <p:cNvSpPr txBox="true"/>
          <p:nvPr/>
        </p:nvSpPr>
        <p:spPr>
          <a:xfrm rot="0">
            <a:off x="6901015" y="3446590"/>
            <a:ext cx="5046043" cy="948875"/>
          </a:xfrm>
          <a:prstGeom prst="rect">
            <a:avLst/>
          </a:prstGeom>
        </p:spPr>
        <p:txBody>
          <a:bodyPr anchor="t" rtlCol="false" tIns="0" lIns="0" bIns="0" rIns="0">
            <a:spAutoFit/>
          </a:bodyPr>
          <a:lstStyle/>
          <a:p>
            <a:pPr marL="597552" indent="-298776" lvl="1">
              <a:lnSpc>
                <a:spcPts val="3874"/>
              </a:lnSpc>
              <a:buFont typeface="Arial"/>
              <a:buChar char="•"/>
            </a:pPr>
            <a:r>
              <a:rPr lang="en-US" sz="2767" u="sng">
                <a:solidFill>
                  <a:srgbClr val="1D52BC"/>
                </a:solidFill>
                <a:latin typeface="DM Sans Bold"/>
                <a:hlinkClick r:id="rId14" tooltip="https://www.fbla.org/divisions/fbla-middle-level/competitive-events/"/>
              </a:rPr>
              <a:t>Middle School</a:t>
            </a:r>
          </a:p>
          <a:p>
            <a:pPr marL="597552" indent="-298776" lvl="1">
              <a:lnSpc>
                <a:spcPts val="3874"/>
              </a:lnSpc>
              <a:spcBef>
                <a:spcPct val="0"/>
              </a:spcBef>
              <a:buFont typeface="Arial"/>
              <a:buChar char="•"/>
            </a:pPr>
            <a:r>
              <a:rPr lang="en-US" sz="2767" u="sng">
                <a:solidFill>
                  <a:srgbClr val="1D52BC"/>
                </a:solidFill>
                <a:latin typeface="DM Sans Bold"/>
                <a:hlinkClick r:id="rId15" tooltip="https://www.fbla.org/divisions/fbla/fbla-competitive-events/"/>
              </a:rPr>
              <a:t>High School</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FFFFF"/>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FFFFF"/>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1083246" cy="2322618"/>
          </a:xfrm>
        </p:grpSpPr>
        <p:sp>
          <p:nvSpPr>
            <p:cNvPr name="Freeform 22" id="22"/>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FFFFF"/>
            </a:solidFill>
          </p:spPr>
        </p:sp>
        <p:sp>
          <p:nvSpPr>
            <p:cNvPr name="Freeform 23" id="23"/>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4" id="24"/>
          <p:cNvGrpSpPr/>
          <p:nvPr/>
        </p:nvGrpSpPr>
        <p:grpSpPr>
          <a:xfrm rot="0">
            <a:off x="1725910" y="1509114"/>
            <a:ext cx="307902" cy="307902"/>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6" id="26"/>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27" id="27"/>
          <p:cNvGrpSpPr/>
          <p:nvPr/>
        </p:nvGrpSpPr>
        <p:grpSpPr>
          <a:xfrm rot="0">
            <a:off x="2125959" y="1509114"/>
            <a:ext cx="307902" cy="307902"/>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9" id="29"/>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grpSp>
        <p:nvGrpSpPr>
          <p:cNvPr name="Group 30" id="30"/>
          <p:cNvGrpSpPr/>
          <p:nvPr/>
        </p:nvGrpSpPr>
        <p:grpSpPr>
          <a:xfrm rot="0">
            <a:off x="2525256" y="1509114"/>
            <a:ext cx="307902" cy="307902"/>
            <a:chOff x="0" y="0"/>
            <a:chExt cx="812800" cy="812800"/>
          </a:xfrm>
        </p:grpSpPr>
        <p:sp>
          <p:nvSpPr>
            <p:cNvPr name="Freeform 31" id="3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2" id="32"/>
            <p:cNvSpPr txBox="true"/>
            <p:nvPr/>
          </p:nvSpPr>
          <p:spPr>
            <a:xfrm>
              <a:off x="76200" y="28575"/>
              <a:ext cx="660400" cy="708025"/>
            </a:xfrm>
            <a:prstGeom prst="rect">
              <a:avLst/>
            </a:prstGeom>
          </p:spPr>
          <p:txBody>
            <a:bodyPr anchor="ctr" rtlCol="false" tIns="38962" lIns="38962" bIns="38962" rIns="38962"/>
            <a:lstStyle/>
            <a:p>
              <a:pPr algn="ctr">
                <a:lnSpc>
                  <a:spcPts val="2660"/>
                </a:lnSpc>
              </a:pPr>
            </a:p>
          </p:txBody>
        </p:sp>
      </p:grpSp>
      <p:sp>
        <p:nvSpPr>
          <p:cNvPr name="Freeform 33" id="33"/>
          <p:cNvSpPr/>
          <p:nvPr/>
        </p:nvSpPr>
        <p:spPr>
          <a:xfrm flipH="false" flipV="false" rot="0">
            <a:off x="15164135" y="1566729"/>
            <a:ext cx="1244055" cy="1210126"/>
          </a:xfrm>
          <a:custGeom>
            <a:avLst/>
            <a:gdLst/>
            <a:ahLst/>
            <a:cxnLst/>
            <a:rect r="r" b="b" t="t" l="l"/>
            <a:pathLst>
              <a:path h="1210126" w="1244055">
                <a:moveTo>
                  <a:pt x="0" y="0"/>
                </a:moveTo>
                <a:lnTo>
                  <a:pt x="1244055" y="0"/>
                </a:lnTo>
                <a:lnTo>
                  <a:pt x="1244055" y="1210126"/>
                </a:lnTo>
                <a:lnTo>
                  <a:pt x="0" y="1210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4" id="34"/>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5" id="35"/>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6" id="36"/>
          <p:cNvGrpSpPr/>
          <p:nvPr/>
        </p:nvGrpSpPr>
        <p:grpSpPr>
          <a:xfrm rot="0">
            <a:off x="8209535" y="3301106"/>
            <a:ext cx="1107248" cy="307902"/>
            <a:chOff x="0" y="0"/>
            <a:chExt cx="1476331" cy="410536"/>
          </a:xfrm>
        </p:grpSpPr>
        <p:grpSp>
          <p:nvGrpSpPr>
            <p:cNvPr name="Group 37" id="37"/>
            <p:cNvGrpSpPr/>
            <p:nvPr/>
          </p:nvGrpSpPr>
          <p:grpSpPr>
            <a:xfrm rot="0">
              <a:off x="0" y="0"/>
              <a:ext cx="410536" cy="410536"/>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0" id="40"/>
            <p:cNvGrpSpPr/>
            <p:nvPr/>
          </p:nvGrpSpPr>
          <p:grpSpPr>
            <a:xfrm rot="0">
              <a:off x="533399" y="0"/>
              <a:ext cx="410536" cy="410536"/>
              <a:chOff x="0" y="0"/>
              <a:chExt cx="812800" cy="812800"/>
            </a:xfrm>
          </p:grpSpPr>
          <p:sp>
            <p:nvSpPr>
              <p:cNvPr name="Freeform 41" id="4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2" id="4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3" id="43"/>
            <p:cNvGrpSpPr/>
            <p:nvPr/>
          </p:nvGrpSpPr>
          <p:grpSpPr>
            <a:xfrm rot="0">
              <a:off x="1065795" y="0"/>
              <a:ext cx="410536" cy="410536"/>
              <a:chOff x="0" y="0"/>
              <a:chExt cx="812800" cy="812800"/>
            </a:xfrm>
          </p:grpSpPr>
          <p:sp>
            <p:nvSpPr>
              <p:cNvPr name="Freeform 44" id="4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5" id="45"/>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46" id="46">
            <a:hlinkClick r:id="rId9" tooltip="https://storage.googleapis.com/articulate-courses/BAA%20Contributor/Choose%20Your%20Event%20(FBLA%20HS)%202023-24/story.html"/>
          </p:cNvPr>
          <p:cNvSpPr/>
          <p:nvPr/>
        </p:nvSpPr>
        <p:spPr>
          <a:xfrm flipH="false" flipV="false" rot="0">
            <a:off x="10458325" y="3930905"/>
            <a:ext cx="3884959" cy="2187255"/>
          </a:xfrm>
          <a:custGeom>
            <a:avLst/>
            <a:gdLst/>
            <a:ahLst/>
            <a:cxnLst/>
            <a:rect r="r" b="b" t="t" l="l"/>
            <a:pathLst>
              <a:path h="2187255" w="3884959">
                <a:moveTo>
                  <a:pt x="0" y="0"/>
                </a:moveTo>
                <a:lnTo>
                  <a:pt x="3884960" y="0"/>
                </a:lnTo>
                <a:lnTo>
                  <a:pt x="3884960" y="2187255"/>
                </a:lnTo>
                <a:lnTo>
                  <a:pt x="0" y="2187255"/>
                </a:lnTo>
                <a:lnTo>
                  <a:pt x="0" y="0"/>
                </a:lnTo>
                <a:close/>
              </a:path>
            </a:pathLst>
          </a:custGeom>
          <a:blipFill>
            <a:blip r:embed="rId8"/>
            <a:stretch>
              <a:fillRect l="0" t="0" r="0" b="0"/>
            </a:stretch>
          </a:blipFill>
        </p:spPr>
      </p:sp>
      <p:sp>
        <p:nvSpPr>
          <p:cNvPr name="Freeform 47" id="47">
            <a:hlinkClick r:id="rId11" tooltip="https://storage.googleapis.com/articulate-courses/LEAD%20Explore/Choose%20Your%20Event%20Final%20-%20Storyline%20output/story.html"/>
          </p:cNvPr>
          <p:cNvSpPr/>
          <p:nvPr/>
        </p:nvSpPr>
        <p:spPr>
          <a:xfrm flipH="false" flipV="false" rot="0">
            <a:off x="13213967" y="6298628"/>
            <a:ext cx="3486350" cy="2542501"/>
          </a:xfrm>
          <a:custGeom>
            <a:avLst/>
            <a:gdLst/>
            <a:ahLst/>
            <a:cxnLst/>
            <a:rect r="r" b="b" t="t" l="l"/>
            <a:pathLst>
              <a:path h="2542501" w="3486350">
                <a:moveTo>
                  <a:pt x="0" y="0"/>
                </a:moveTo>
                <a:lnTo>
                  <a:pt x="3486351" y="0"/>
                </a:lnTo>
                <a:lnTo>
                  <a:pt x="3486351" y="2542501"/>
                </a:lnTo>
                <a:lnTo>
                  <a:pt x="0" y="2542501"/>
                </a:lnTo>
                <a:lnTo>
                  <a:pt x="0" y="0"/>
                </a:lnTo>
                <a:close/>
              </a:path>
            </a:pathLst>
          </a:custGeom>
          <a:blipFill>
            <a:blip r:embed="rId10"/>
            <a:stretch>
              <a:fillRect l="0" t="-3726" r="-757" b="0"/>
            </a:stretch>
          </a:blipFill>
        </p:spPr>
      </p:sp>
      <p:sp>
        <p:nvSpPr>
          <p:cNvPr name="Freeform 48" id="48"/>
          <p:cNvSpPr/>
          <p:nvPr/>
        </p:nvSpPr>
        <p:spPr>
          <a:xfrm flipH="false" flipV="false" rot="634034">
            <a:off x="14526866" y="4362245"/>
            <a:ext cx="2154678" cy="404002"/>
          </a:xfrm>
          <a:custGeom>
            <a:avLst/>
            <a:gdLst/>
            <a:ahLst/>
            <a:cxnLst/>
            <a:rect r="r" b="b" t="t" l="l"/>
            <a:pathLst>
              <a:path h="404002" w="2154678">
                <a:moveTo>
                  <a:pt x="0" y="0"/>
                </a:moveTo>
                <a:lnTo>
                  <a:pt x="2154678" y="0"/>
                </a:lnTo>
                <a:lnTo>
                  <a:pt x="2154678" y="404003"/>
                </a:lnTo>
                <a:lnTo>
                  <a:pt x="0" y="40400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49" id="49"/>
          <p:cNvSpPr/>
          <p:nvPr/>
        </p:nvSpPr>
        <p:spPr>
          <a:xfrm flipH="false" flipV="true" rot="9990246">
            <a:off x="14371816" y="5030219"/>
            <a:ext cx="1489316" cy="420732"/>
          </a:xfrm>
          <a:custGeom>
            <a:avLst/>
            <a:gdLst/>
            <a:ahLst/>
            <a:cxnLst/>
            <a:rect r="r" b="b" t="t" l="l"/>
            <a:pathLst>
              <a:path h="420732" w="1489316">
                <a:moveTo>
                  <a:pt x="0" y="420732"/>
                </a:moveTo>
                <a:lnTo>
                  <a:pt x="1489316" y="420732"/>
                </a:lnTo>
                <a:lnTo>
                  <a:pt x="1489316" y="0"/>
                </a:lnTo>
                <a:lnTo>
                  <a:pt x="0" y="0"/>
                </a:lnTo>
                <a:lnTo>
                  <a:pt x="0" y="420732"/>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50" id="50"/>
          <p:cNvSpPr/>
          <p:nvPr/>
        </p:nvSpPr>
        <p:spPr>
          <a:xfrm flipH="false" flipV="true" rot="7286567">
            <a:off x="15447554" y="5448112"/>
            <a:ext cx="1209309" cy="341630"/>
          </a:xfrm>
          <a:custGeom>
            <a:avLst/>
            <a:gdLst/>
            <a:ahLst/>
            <a:cxnLst/>
            <a:rect r="r" b="b" t="t" l="l"/>
            <a:pathLst>
              <a:path h="341630" w="1209309">
                <a:moveTo>
                  <a:pt x="0" y="341630"/>
                </a:moveTo>
                <a:lnTo>
                  <a:pt x="1209309" y="341630"/>
                </a:lnTo>
                <a:lnTo>
                  <a:pt x="1209309" y="0"/>
                </a:lnTo>
                <a:lnTo>
                  <a:pt x="0" y="0"/>
                </a:lnTo>
                <a:lnTo>
                  <a:pt x="0" y="34163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51" id="51"/>
          <p:cNvSpPr txBox="true"/>
          <p:nvPr/>
        </p:nvSpPr>
        <p:spPr>
          <a:xfrm rot="0">
            <a:off x="1725910" y="4678547"/>
            <a:ext cx="7590873" cy="3827376"/>
          </a:xfrm>
          <a:prstGeom prst="rect">
            <a:avLst/>
          </a:prstGeom>
        </p:spPr>
        <p:txBody>
          <a:bodyPr anchor="t" rtlCol="false" tIns="0" lIns="0" bIns="0" rIns="0">
            <a:spAutoFit/>
          </a:bodyPr>
          <a:lstStyle/>
          <a:p>
            <a:pPr marL="464334" indent="-232167" lvl="1">
              <a:lnSpc>
                <a:spcPts val="3398"/>
              </a:lnSpc>
              <a:buFont typeface="Arial"/>
              <a:buChar char="•"/>
            </a:pPr>
            <a:r>
              <a:rPr lang="en-US" sz="2150">
                <a:solidFill>
                  <a:srgbClr val="0A2E7F"/>
                </a:solidFill>
                <a:latin typeface="DM Sans Bold"/>
              </a:rPr>
              <a:t>Search "FBLA High/Middle School Competitive Events," and complete the 2023-2024 FBLA High/Middle School Event Quiz</a:t>
            </a:r>
          </a:p>
          <a:p>
            <a:pPr>
              <a:lnSpc>
                <a:spcPts val="3398"/>
              </a:lnSpc>
            </a:pPr>
          </a:p>
          <a:p>
            <a:pPr marL="464334" indent="-232167" lvl="1">
              <a:lnSpc>
                <a:spcPts val="3398"/>
              </a:lnSpc>
              <a:buFont typeface="Arial"/>
              <a:buChar char="•"/>
            </a:pPr>
            <a:r>
              <a:rPr lang="en-US" sz="2150">
                <a:solidFill>
                  <a:srgbClr val="0A2E7F"/>
                </a:solidFill>
                <a:latin typeface="DM Sans Bold"/>
              </a:rPr>
              <a:t>Check out the FBLA Competitive Events At-A Glance, Preparation Resources, and Rating Sheets within your division!</a:t>
            </a:r>
          </a:p>
          <a:p>
            <a:pPr>
              <a:lnSpc>
                <a:spcPts val="3398"/>
              </a:lnSpc>
            </a:pPr>
          </a:p>
          <a:p>
            <a:pPr>
              <a:lnSpc>
                <a:spcPts val="3398"/>
              </a:lnSpc>
            </a:pPr>
          </a:p>
        </p:txBody>
      </p:sp>
      <p:grpSp>
        <p:nvGrpSpPr>
          <p:cNvPr name="Group 52" id="52"/>
          <p:cNvGrpSpPr/>
          <p:nvPr/>
        </p:nvGrpSpPr>
        <p:grpSpPr>
          <a:xfrm rot="0">
            <a:off x="6176580" y="8086002"/>
            <a:ext cx="2586580" cy="615243"/>
            <a:chOff x="0" y="0"/>
            <a:chExt cx="681239" cy="162039"/>
          </a:xfrm>
        </p:grpSpPr>
        <p:sp>
          <p:nvSpPr>
            <p:cNvPr name="Freeform 53" id="53"/>
            <p:cNvSpPr/>
            <p:nvPr/>
          </p:nvSpPr>
          <p:spPr>
            <a:xfrm flipH="false" flipV="false" rot="0">
              <a:off x="0" y="0"/>
              <a:ext cx="681239" cy="162039"/>
            </a:xfrm>
            <a:custGeom>
              <a:avLst/>
              <a:gdLst/>
              <a:ahLst/>
              <a:cxnLst/>
              <a:rect r="r" b="b" t="t" l="l"/>
              <a:pathLst>
                <a:path h="162039" w="681239">
                  <a:moveTo>
                    <a:pt x="81020" y="0"/>
                  </a:moveTo>
                  <a:lnTo>
                    <a:pt x="600219" y="0"/>
                  </a:lnTo>
                  <a:cubicBezTo>
                    <a:pt x="621707" y="0"/>
                    <a:pt x="642315" y="8536"/>
                    <a:pt x="657509" y="23730"/>
                  </a:cubicBezTo>
                  <a:cubicBezTo>
                    <a:pt x="672703" y="38924"/>
                    <a:pt x="681239" y="59532"/>
                    <a:pt x="681239" y="81020"/>
                  </a:cubicBezTo>
                  <a:lnTo>
                    <a:pt x="681239" y="81020"/>
                  </a:lnTo>
                  <a:cubicBezTo>
                    <a:pt x="681239" y="102507"/>
                    <a:pt x="672703" y="123115"/>
                    <a:pt x="657509" y="138309"/>
                  </a:cubicBezTo>
                  <a:cubicBezTo>
                    <a:pt x="642315" y="153503"/>
                    <a:pt x="621707" y="162039"/>
                    <a:pt x="600219" y="162039"/>
                  </a:cubicBezTo>
                  <a:lnTo>
                    <a:pt x="81020" y="162039"/>
                  </a:lnTo>
                  <a:cubicBezTo>
                    <a:pt x="59532" y="162039"/>
                    <a:pt x="38924" y="153503"/>
                    <a:pt x="23730" y="138309"/>
                  </a:cubicBezTo>
                  <a:cubicBezTo>
                    <a:pt x="8536" y="123115"/>
                    <a:pt x="0" y="102507"/>
                    <a:pt x="0" y="81020"/>
                  </a:cubicBezTo>
                  <a:lnTo>
                    <a:pt x="0" y="81020"/>
                  </a:lnTo>
                  <a:cubicBezTo>
                    <a:pt x="0" y="59532"/>
                    <a:pt x="8536" y="38924"/>
                    <a:pt x="23730" y="23730"/>
                  </a:cubicBezTo>
                  <a:cubicBezTo>
                    <a:pt x="38924" y="8536"/>
                    <a:pt x="59532" y="0"/>
                    <a:pt x="81020" y="0"/>
                  </a:cubicBezTo>
                  <a:close/>
                </a:path>
              </a:pathLst>
            </a:custGeom>
            <a:solidFill>
              <a:srgbClr val="0A2E7F"/>
            </a:solidFill>
          </p:spPr>
        </p:sp>
        <p:sp>
          <p:nvSpPr>
            <p:cNvPr name="TextBox 54" id="54"/>
            <p:cNvSpPr txBox="true"/>
            <p:nvPr/>
          </p:nvSpPr>
          <p:spPr>
            <a:xfrm>
              <a:off x="0" y="-47625"/>
              <a:ext cx="681239" cy="209664"/>
            </a:xfrm>
            <a:prstGeom prst="rect">
              <a:avLst/>
            </a:prstGeom>
          </p:spPr>
          <p:txBody>
            <a:bodyPr anchor="ctr" rtlCol="false" tIns="50800" lIns="50800" bIns="50800" rIns="50800"/>
            <a:lstStyle/>
            <a:p>
              <a:pPr algn="ctr">
                <a:lnSpc>
                  <a:spcPts val="3468"/>
                </a:lnSpc>
              </a:pPr>
              <a:r>
                <a:rPr lang="en-US" sz="2477" u="sng">
                  <a:solidFill>
                    <a:srgbClr val="FFFFFF"/>
                  </a:solidFill>
                  <a:latin typeface="Fredoka One"/>
                  <a:hlinkClick r:id="rId16" tooltip="https://www.fbla.org/divisions/fbla/fbla-competitive-events/"/>
                </a:rPr>
                <a:t>High School</a:t>
              </a:r>
            </a:p>
          </p:txBody>
        </p:sp>
      </p:grpSp>
      <p:sp>
        <p:nvSpPr>
          <p:cNvPr name="TextBox 55" id="55"/>
          <p:cNvSpPr txBox="true"/>
          <p:nvPr/>
        </p:nvSpPr>
        <p:spPr>
          <a:xfrm rot="0">
            <a:off x="3646597" y="1605915"/>
            <a:ext cx="10994851" cy="936590"/>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Bold"/>
              </a:rPr>
              <a:t>EVENT RESEARCH</a:t>
            </a:r>
          </a:p>
        </p:txBody>
      </p:sp>
      <p:sp>
        <p:nvSpPr>
          <p:cNvPr name="TextBox 56" id="56"/>
          <p:cNvSpPr txBox="true"/>
          <p:nvPr/>
        </p:nvSpPr>
        <p:spPr>
          <a:xfrm rot="0">
            <a:off x="1856363" y="4000367"/>
            <a:ext cx="7460420" cy="563880"/>
          </a:xfrm>
          <a:prstGeom prst="rect">
            <a:avLst/>
          </a:prstGeom>
        </p:spPr>
        <p:txBody>
          <a:bodyPr anchor="t" rtlCol="false" tIns="0" lIns="0" bIns="0" rIns="0">
            <a:spAutoFit/>
          </a:bodyPr>
          <a:lstStyle/>
          <a:p>
            <a:pPr>
              <a:lnSpc>
                <a:spcPts val="4620"/>
              </a:lnSpc>
            </a:pPr>
            <a:r>
              <a:rPr lang="en-US" sz="3300" spc="-29">
                <a:solidFill>
                  <a:srgbClr val="0A2E7F"/>
                </a:solidFill>
                <a:latin typeface="Fredoka One Bold"/>
              </a:rPr>
              <a:t>FIND YOUR EVENT!</a:t>
            </a:r>
          </a:p>
        </p:txBody>
      </p:sp>
      <p:grpSp>
        <p:nvGrpSpPr>
          <p:cNvPr name="Group 57" id="57"/>
          <p:cNvGrpSpPr/>
          <p:nvPr/>
        </p:nvGrpSpPr>
        <p:grpSpPr>
          <a:xfrm rot="0">
            <a:off x="2125959" y="8086002"/>
            <a:ext cx="2586580" cy="615243"/>
            <a:chOff x="0" y="0"/>
            <a:chExt cx="681239" cy="162039"/>
          </a:xfrm>
        </p:grpSpPr>
        <p:sp>
          <p:nvSpPr>
            <p:cNvPr name="Freeform 58" id="58"/>
            <p:cNvSpPr/>
            <p:nvPr/>
          </p:nvSpPr>
          <p:spPr>
            <a:xfrm flipH="false" flipV="false" rot="0">
              <a:off x="0" y="0"/>
              <a:ext cx="681239" cy="162039"/>
            </a:xfrm>
            <a:custGeom>
              <a:avLst/>
              <a:gdLst/>
              <a:ahLst/>
              <a:cxnLst/>
              <a:rect r="r" b="b" t="t" l="l"/>
              <a:pathLst>
                <a:path h="162039" w="681239">
                  <a:moveTo>
                    <a:pt x="81020" y="0"/>
                  </a:moveTo>
                  <a:lnTo>
                    <a:pt x="600219" y="0"/>
                  </a:lnTo>
                  <a:cubicBezTo>
                    <a:pt x="621707" y="0"/>
                    <a:pt x="642315" y="8536"/>
                    <a:pt x="657509" y="23730"/>
                  </a:cubicBezTo>
                  <a:cubicBezTo>
                    <a:pt x="672703" y="38924"/>
                    <a:pt x="681239" y="59532"/>
                    <a:pt x="681239" y="81020"/>
                  </a:cubicBezTo>
                  <a:lnTo>
                    <a:pt x="681239" y="81020"/>
                  </a:lnTo>
                  <a:cubicBezTo>
                    <a:pt x="681239" y="102507"/>
                    <a:pt x="672703" y="123115"/>
                    <a:pt x="657509" y="138309"/>
                  </a:cubicBezTo>
                  <a:cubicBezTo>
                    <a:pt x="642315" y="153503"/>
                    <a:pt x="621707" y="162039"/>
                    <a:pt x="600219" y="162039"/>
                  </a:cubicBezTo>
                  <a:lnTo>
                    <a:pt x="81020" y="162039"/>
                  </a:lnTo>
                  <a:cubicBezTo>
                    <a:pt x="59532" y="162039"/>
                    <a:pt x="38924" y="153503"/>
                    <a:pt x="23730" y="138309"/>
                  </a:cubicBezTo>
                  <a:cubicBezTo>
                    <a:pt x="8536" y="123115"/>
                    <a:pt x="0" y="102507"/>
                    <a:pt x="0" y="81020"/>
                  </a:cubicBezTo>
                  <a:lnTo>
                    <a:pt x="0" y="81020"/>
                  </a:lnTo>
                  <a:cubicBezTo>
                    <a:pt x="0" y="59532"/>
                    <a:pt x="8536" y="38924"/>
                    <a:pt x="23730" y="23730"/>
                  </a:cubicBezTo>
                  <a:cubicBezTo>
                    <a:pt x="38924" y="8536"/>
                    <a:pt x="59532" y="0"/>
                    <a:pt x="81020" y="0"/>
                  </a:cubicBezTo>
                  <a:close/>
                </a:path>
              </a:pathLst>
            </a:custGeom>
            <a:solidFill>
              <a:srgbClr val="0A2E7F"/>
            </a:solidFill>
          </p:spPr>
        </p:sp>
        <p:sp>
          <p:nvSpPr>
            <p:cNvPr name="TextBox 59" id="59"/>
            <p:cNvSpPr txBox="true"/>
            <p:nvPr/>
          </p:nvSpPr>
          <p:spPr>
            <a:xfrm>
              <a:off x="0" y="-47625"/>
              <a:ext cx="681239" cy="209664"/>
            </a:xfrm>
            <a:prstGeom prst="rect">
              <a:avLst/>
            </a:prstGeom>
          </p:spPr>
          <p:txBody>
            <a:bodyPr anchor="ctr" rtlCol="false" tIns="50800" lIns="50800" bIns="50800" rIns="50800"/>
            <a:lstStyle/>
            <a:p>
              <a:pPr algn="ctr">
                <a:lnSpc>
                  <a:spcPts val="3468"/>
                </a:lnSpc>
              </a:pPr>
              <a:r>
                <a:rPr lang="en-US" sz="2477" u="sng">
                  <a:solidFill>
                    <a:srgbClr val="FFFFFF"/>
                  </a:solidFill>
                  <a:latin typeface="Fredoka One"/>
                  <a:hlinkClick r:id="rId17" tooltip="https://www.fbla.org/divisions/fbla-middle-level/competitive-events/"/>
                </a:rPr>
                <a:t>Middle School</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sp>
        <p:nvSpPr>
          <p:cNvPr name="Freeform 3" id="3"/>
          <p:cNvSpPr/>
          <p:nvPr/>
        </p:nvSpPr>
        <p:spPr>
          <a:xfrm flipH="false" flipV="false" rot="0">
            <a:off x="46598" y="-67018"/>
            <a:ext cx="18407143" cy="10354018"/>
          </a:xfrm>
          <a:custGeom>
            <a:avLst/>
            <a:gdLst/>
            <a:ahLst/>
            <a:cxnLst/>
            <a:rect r="r" b="b" t="t" l="l"/>
            <a:pathLst>
              <a:path h="10354018" w="18407143">
                <a:moveTo>
                  <a:pt x="0" y="0"/>
                </a:moveTo>
                <a:lnTo>
                  <a:pt x="18407143" y="0"/>
                </a:lnTo>
                <a:lnTo>
                  <a:pt x="18407143" y="10354018"/>
                </a:lnTo>
                <a:lnTo>
                  <a:pt x="0" y="10354018"/>
                </a:lnTo>
                <a:lnTo>
                  <a:pt x="0" y="0"/>
                </a:lnTo>
                <a:close/>
              </a:path>
            </a:pathLst>
          </a:custGeom>
          <a:blipFill>
            <a:blip r:embed="rId4">
              <a:alphaModFix amt="48000"/>
            </a:blip>
            <a:stretch>
              <a:fillRect l="0" t="0" r="0" b="0"/>
            </a:stretch>
          </a:blipFill>
        </p:spPr>
      </p:sp>
      <p:sp>
        <p:nvSpPr>
          <p:cNvPr name="AutoShape 4" id="4"/>
          <p:cNvSpPr/>
          <p:nvPr/>
        </p:nvSpPr>
        <p:spPr>
          <a:xfrm>
            <a:off x="1405665" y="9235594"/>
            <a:ext cx="15476670" cy="45413"/>
          </a:xfrm>
          <a:prstGeom prst="line">
            <a:avLst/>
          </a:prstGeom>
          <a:ln cap="flat" w="47625">
            <a:solidFill>
              <a:srgbClr val="FFFFFF"/>
            </a:solidFill>
            <a:prstDash val="solid"/>
            <a:headEnd type="none" len="sm" w="sm"/>
            <a:tailEnd type="none" len="sm" w="sm"/>
          </a:ln>
        </p:spPr>
      </p:sp>
      <p:sp>
        <p:nvSpPr>
          <p:cNvPr name="Freeform 5" id="5"/>
          <p:cNvSpPr/>
          <p:nvPr/>
        </p:nvSpPr>
        <p:spPr>
          <a:xfrm flipH="false" flipV="true" rot="-5400000">
            <a:off x="-45200" y="4551131"/>
            <a:ext cx="2295061" cy="2107283"/>
          </a:xfrm>
          <a:custGeom>
            <a:avLst/>
            <a:gdLst/>
            <a:ahLst/>
            <a:cxnLst/>
            <a:rect r="r" b="b" t="t" l="l"/>
            <a:pathLst>
              <a:path h="2107283" w="2295061">
                <a:moveTo>
                  <a:pt x="0" y="2107283"/>
                </a:moveTo>
                <a:lnTo>
                  <a:pt x="2295061" y="2107283"/>
                </a:lnTo>
                <a:lnTo>
                  <a:pt x="2295061" y="0"/>
                </a:lnTo>
                <a:lnTo>
                  <a:pt x="0" y="0"/>
                </a:lnTo>
                <a:lnTo>
                  <a:pt x="0" y="2107283"/>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500855" y="6752303"/>
            <a:ext cx="9936741" cy="2202644"/>
          </a:xfrm>
          <a:custGeom>
            <a:avLst/>
            <a:gdLst/>
            <a:ahLst/>
            <a:cxnLst/>
            <a:rect r="r" b="b" t="t" l="l"/>
            <a:pathLst>
              <a:path h="2202644" w="9936741">
                <a:moveTo>
                  <a:pt x="0" y="0"/>
                </a:moveTo>
                <a:lnTo>
                  <a:pt x="9936741" y="0"/>
                </a:lnTo>
                <a:lnTo>
                  <a:pt x="9936741" y="2202644"/>
                </a:lnTo>
                <a:lnTo>
                  <a:pt x="0" y="2202644"/>
                </a:lnTo>
                <a:lnTo>
                  <a:pt x="0" y="0"/>
                </a:lnTo>
                <a:close/>
              </a:path>
            </a:pathLst>
          </a:custGeom>
          <a:blipFill>
            <a:blip r:embed="rId7"/>
            <a:stretch>
              <a:fillRect l="0" t="0" r="0" b="0"/>
            </a:stretch>
          </a:blipFill>
        </p:spPr>
      </p:sp>
      <p:sp>
        <p:nvSpPr>
          <p:cNvPr name="TextBox 7" id="7"/>
          <p:cNvSpPr txBox="true"/>
          <p:nvPr/>
        </p:nvSpPr>
        <p:spPr>
          <a:xfrm rot="0">
            <a:off x="9250170" y="7729800"/>
            <a:ext cx="9288045" cy="1078230"/>
          </a:xfrm>
          <a:prstGeom prst="rect">
            <a:avLst/>
          </a:prstGeom>
        </p:spPr>
        <p:txBody>
          <a:bodyPr anchor="t" rtlCol="false" tIns="0" lIns="0" bIns="0" rIns="0">
            <a:spAutoFit/>
          </a:bodyPr>
          <a:lstStyle/>
          <a:p>
            <a:pPr algn="ctr">
              <a:lnSpc>
                <a:spcPts val="8819"/>
              </a:lnSpc>
              <a:spcBef>
                <a:spcPct val="0"/>
              </a:spcBef>
            </a:pPr>
            <a:r>
              <a:rPr lang="en-US" sz="6300" spc="245">
                <a:solidFill>
                  <a:srgbClr val="FFFFFF"/>
                </a:solidFill>
                <a:latin typeface="Fredoka One"/>
              </a:rPr>
              <a:t>DRESS CODE</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407" t="-24863" r="-1806" b="-137002"/>
            </a:stretch>
          </a:blipFill>
        </p:spPr>
      </p:sp>
      <p:grpSp>
        <p:nvGrpSpPr>
          <p:cNvPr name="Group 3" id="3"/>
          <p:cNvGrpSpPr/>
          <p:nvPr/>
        </p:nvGrpSpPr>
        <p:grpSpPr>
          <a:xfrm rot="0">
            <a:off x="940800" y="1219828"/>
            <a:ext cx="5046572" cy="7847344"/>
            <a:chOff x="0" y="0"/>
            <a:chExt cx="6874726" cy="10690097"/>
          </a:xfrm>
        </p:grpSpPr>
        <p:sp>
          <p:nvSpPr>
            <p:cNvPr name="Freeform 4" id="4"/>
            <p:cNvSpPr/>
            <p:nvPr/>
          </p:nvSpPr>
          <p:spPr>
            <a:xfrm flipH="false" flipV="false" rot="0">
              <a:off x="31750" y="31750"/>
              <a:ext cx="6811226" cy="10626596"/>
            </a:xfrm>
            <a:custGeom>
              <a:avLst/>
              <a:gdLst/>
              <a:ahLst/>
              <a:cxnLst/>
              <a:rect r="r" b="b" t="t" l="l"/>
              <a:pathLst>
                <a:path h="10626596" w="6811226">
                  <a:moveTo>
                    <a:pt x="6718516" y="10626596"/>
                  </a:moveTo>
                  <a:lnTo>
                    <a:pt x="92710" y="10626596"/>
                  </a:lnTo>
                  <a:cubicBezTo>
                    <a:pt x="41910" y="10626596"/>
                    <a:pt x="0" y="10584686"/>
                    <a:pt x="0" y="10533886"/>
                  </a:cubicBezTo>
                  <a:lnTo>
                    <a:pt x="0" y="92710"/>
                  </a:lnTo>
                  <a:cubicBezTo>
                    <a:pt x="0" y="41910"/>
                    <a:pt x="41910" y="0"/>
                    <a:pt x="92710" y="0"/>
                  </a:cubicBezTo>
                  <a:lnTo>
                    <a:pt x="6717246" y="0"/>
                  </a:lnTo>
                  <a:cubicBezTo>
                    <a:pt x="6768046" y="0"/>
                    <a:pt x="6809956" y="41910"/>
                    <a:pt x="6809956" y="92710"/>
                  </a:cubicBezTo>
                  <a:lnTo>
                    <a:pt x="6809956" y="10532617"/>
                  </a:lnTo>
                  <a:cubicBezTo>
                    <a:pt x="6811226" y="10584686"/>
                    <a:pt x="6769316" y="10626596"/>
                    <a:pt x="6718516" y="10626596"/>
                  </a:cubicBezTo>
                  <a:close/>
                </a:path>
              </a:pathLst>
            </a:custGeom>
            <a:solidFill>
              <a:srgbClr val="FFFFFF"/>
            </a:solidFill>
          </p:spPr>
        </p:sp>
        <p:sp>
          <p:nvSpPr>
            <p:cNvPr name="Freeform 5" id="5"/>
            <p:cNvSpPr/>
            <p:nvPr/>
          </p:nvSpPr>
          <p:spPr>
            <a:xfrm flipH="false" flipV="false" rot="0">
              <a:off x="0" y="0"/>
              <a:ext cx="6874726" cy="10690096"/>
            </a:xfrm>
            <a:custGeom>
              <a:avLst/>
              <a:gdLst/>
              <a:ahLst/>
              <a:cxnLst/>
              <a:rect r="r" b="b" t="t" l="l"/>
              <a:pathLst>
                <a:path h="10690096" w="6874726">
                  <a:moveTo>
                    <a:pt x="6750266" y="59690"/>
                  </a:moveTo>
                  <a:cubicBezTo>
                    <a:pt x="6785826" y="59690"/>
                    <a:pt x="6815036" y="88900"/>
                    <a:pt x="6815036" y="124460"/>
                  </a:cubicBezTo>
                  <a:lnTo>
                    <a:pt x="6815036" y="10565636"/>
                  </a:lnTo>
                  <a:cubicBezTo>
                    <a:pt x="6815036" y="10601196"/>
                    <a:pt x="6785826" y="10630406"/>
                    <a:pt x="6750266" y="10630406"/>
                  </a:cubicBezTo>
                  <a:lnTo>
                    <a:pt x="124460" y="10630406"/>
                  </a:lnTo>
                  <a:cubicBezTo>
                    <a:pt x="88900" y="10630406"/>
                    <a:pt x="59690" y="10601196"/>
                    <a:pt x="59690" y="10565636"/>
                  </a:cubicBezTo>
                  <a:lnTo>
                    <a:pt x="59690" y="124460"/>
                  </a:lnTo>
                  <a:cubicBezTo>
                    <a:pt x="59690" y="88900"/>
                    <a:pt x="88900" y="59690"/>
                    <a:pt x="124460" y="59690"/>
                  </a:cubicBezTo>
                  <a:lnTo>
                    <a:pt x="6750266" y="59690"/>
                  </a:lnTo>
                  <a:moveTo>
                    <a:pt x="6750266" y="0"/>
                  </a:moveTo>
                  <a:lnTo>
                    <a:pt x="124460" y="0"/>
                  </a:lnTo>
                  <a:cubicBezTo>
                    <a:pt x="55880" y="0"/>
                    <a:pt x="0" y="55880"/>
                    <a:pt x="0" y="124460"/>
                  </a:cubicBezTo>
                  <a:lnTo>
                    <a:pt x="0" y="10565636"/>
                  </a:lnTo>
                  <a:cubicBezTo>
                    <a:pt x="0" y="10634217"/>
                    <a:pt x="55880" y="10690096"/>
                    <a:pt x="124460" y="10690096"/>
                  </a:cubicBezTo>
                  <a:lnTo>
                    <a:pt x="6750266" y="10690096"/>
                  </a:lnTo>
                  <a:cubicBezTo>
                    <a:pt x="6818846" y="10690096"/>
                    <a:pt x="6874726" y="10634217"/>
                    <a:pt x="6874726" y="10565636"/>
                  </a:cubicBezTo>
                  <a:lnTo>
                    <a:pt x="6874726" y="124460"/>
                  </a:lnTo>
                  <a:cubicBezTo>
                    <a:pt x="6874726" y="55880"/>
                    <a:pt x="6818846" y="0"/>
                    <a:pt x="6750266" y="0"/>
                  </a:cubicBezTo>
                  <a:close/>
                </a:path>
              </a:pathLst>
            </a:custGeom>
            <a:solidFill>
              <a:srgbClr val="0A2E7F"/>
            </a:solidFill>
          </p:spPr>
        </p:sp>
      </p:grpSp>
      <p:sp>
        <p:nvSpPr>
          <p:cNvPr name="AutoShape 6" id="6"/>
          <p:cNvSpPr/>
          <p:nvPr/>
        </p:nvSpPr>
        <p:spPr>
          <a:xfrm flipV="true">
            <a:off x="1028814" y="1886099"/>
            <a:ext cx="5046463" cy="12679"/>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1423009" y="3472073"/>
            <a:ext cx="554854" cy="554854"/>
            <a:chOff x="0" y="0"/>
            <a:chExt cx="739806" cy="739806"/>
          </a:xfrm>
        </p:grpSpPr>
        <p:grpSp>
          <p:nvGrpSpPr>
            <p:cNvPr name="Group 8" id="8"/>
            <p:cNvGrpSpPr/>
            <p:nvPr/>
          </p:nvGrpSpPr>
          <p:grpSpPr>
            <a:xfrm rot="0">
              <a:off x="0" y="0"/>
              <a:ext cx="739806" cy="73980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0" id="10"/>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11" id="11"/>
            <p:cNvSpPr txBox="true"/>
            <p:nvPr/>
          </p:nvSpPr>
          <p:spPr>
            <a:xfrm rot="0">
              <a:off x="113329" y="-5303"/>
              <a:ext cx="513149" cy="693263"/>
            </a:xfrm>
            <a:prstGeom prst="rect">
              <a:avLst/>
            </a:prstGeom>
          </p:spPr>
          <p:txBody>
            <a:bodyPr anchor="t" rtlCol="false" tIns="0" lIns="0" bIns="0" rIns="0">
              <a:spAutoFit/>
            </a:bodyPr>
            <a:lstStyle/>
            <a:p>
              <a:pPr algn="ctr">
                <a:lnSpc>
                  <a:spcPts val="4446"/>
                </a:lnSpc>
                <a:spcBef>
                  <a:spcPct val="0"/>
                </a:spcBef>
              </a:pPr>
              <a:r>
                <a:rPr lang="en-US" sz="3176" spc="63">
                  <a:solidFill>
                    <a:srgbClr val="FFFFFF"/>
                  </a:solidFill>
                  <a:latin typeface="Dumondi Condensed Bold"/>
                </a:rPr>
                <a:t>1</a:t>
              </a:r>
            </a:p>
          </p:txBody>
        </p:sp>
      </p:grpSp>
      <p:grpSp>
        <p:nvGrpSpPr>
          <p:cNvPr name="Group 12" id="12"/>
          <p:cNvGrpSpPr/>
          <p:nvPr/>
        </p:nvGrpSpPr>
        <p:grpSpPr>
          <a:xfrm rot="0">
            <a:off x="1423009" y="4503177"/>
            <a:ext cx="554854" cy="554854"/>
            <a:chOff x="0" y="0"/>
            <a:chExt cx="739806" cy="739806"/>
          </a:xfrm>
        </p:grpSpPr>
        <p:grpSp>
          <p:nvGrpSpPr>
            <p:cNvPr name="Group 13" id="13"/>
            <p:cNvGrpSpPr/>
            <p:nvPr/>
          </p:nvGrpSpPr>
          <p:grpSpPr>
            <a:xfrm rot="0">
              <a:off x="0" y="0"/>
              <a:ext cx="739806" cy="73980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5" id="15"/>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16" id="16"/>
            <p:cNvSpPr txBox="true"/>
            <p:nvPr/>
          </p:nvSpPr>
          <p:spPr>
            <a:xfrm rot="0">
              <a:off x="113329" y="-1270"/>
              <a:ext cx="513149" cy="693263"/>
            </a:xfrm>
            <a:prstGeom prst="rect">
              <a:avLst/>
            </a:prstGeom>
          </p:spPr>
          <p:txBody>
            <a:bodyPr anchor="t" rtlCol="false" tIns="0" lIns="0" bIns="0" rIns="0">
              <a:spAutoFit/>
            </a:bodyPr>
            <a:lstStyle/>
            <a:p>
              <a:pPr algn="ctr">
                <a:lnSpc>
                  <a:spcPts val="4446"/>
                </a:lnSpc>
                <a:spcBef>
                  <a:spcPct val="0"/>
                </a:spcBef>
              </a:pPr>
              <a:r>
                <a:rPr lang="en-US" sz="3176" spc="63">
                  <a:solidFill>
                    <a:srgbClr val="FFFFFF"/>
                  </a:solidFill>
                  <a:latin typeface="Dumondi Condensed Bold"/>
                </a:rPr>
                <a:t>2</a:t>
              </a:r>
            </a:p>
          </p:txBody>
        </p:sp>
      </p:grpSp>
      <p:grpSp>
        <p:nvGrpSpPr>
          <p:cNvPr name="Group 17" id="17"/>
          <p:cNvGrpSpPr/>
          <p:nvPr/>
        </p:nvGrpSpPr>
        <p:grpSpPr>
          <a:xfrm rot="0">
            <a:off x="1423009" y="5553085"/>
            <a:ext cx="554854" cy="554854"/>
            <a:chOff x="0" y="0"/>
            <a:chExt cx="739806" cy="739806"/>
          </a:xfrm>
        </p:grpSpPr>
        <p:grpSp>
          <p:nvGrpSpPr>
            <p:cNvPr name="Group 18" id="18"/>
            <p:cNvGrpSpPr/>
            <p:nvPr/>
          </p:nvGrpSpPr>
          <p:grpSpPr>
            <a:xfrm rot="0">
              <a:off x="0" y="0"/>
              <a:ext cx="739806" cy="73980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0" id="20"/>
              <p:cNvSpPr txBox="true"/>
              <p:nvPr/>
            </p:nvSpPr>
            <p:spPr>
              <a:xfrm>
                <a:off x="76200" y="0"/>
                <a:ext cx="660400" cy="736600"/>
              </a:xfrm>
              <a:prstGeom prst="rect">
                <a:avLst/>
              </a:prstGeom>
            </p:spPr>
            <p:txBody>
              <a:bodyPr anchor="ctr" rtlCol="false" tIns="0" lIns="0" bIns="0" rIns="0"/>
              <a:lstStyle/>
              <a:p>
                <a:pPr algn="ctr">
                  <a:lnSpc>
                    <a:spcPts val="4339"/>
                  </a:lnSpc>
                </a:pPr>
              </a:p>
            </p:txBody>
          </p:sp>
        </p:grpSp>
        <p:sp>
          <p:nvSpPr>
            <p:cNvPr name="TextBox 21" id="21"/>
            <p:cNvSpPr txBox="true"/>
            <p:nvPr/>
          </p:nvSpPr>
          <p:spPr>
            <a:xfrm rot="0">
              <a:off x="113329" y="-9337"/>
              <a:ext cx="513149" cy="693263"/>
            </a:xfrm>
            <a:prstGeom prst="rect">
              <a:avLst/>
            </a:prstGeom>
          </p:spPr>
          <p:txBody>
            <a:bodyPr anchor="t" rtlCol="false" tIns="0" lIns="0" bIns="0" rIns="0">
              <a:spAutoFit/>
            </a:bodyPr>
            <a:lstStyle/>
            <a:p>
              <a:pPr algn="ctr">
                <a:lnSpc>
                  <a:spcPts val="4446"/>
                </a:lnSpc>
                <a:spcBef>
                  <a:spcPct val="0"/>
                </a:spcBef>
              </a:pPr>
              <a:r>
                <a:rPr lang="en-US" sz="3176" spc="63">
                  <a:solidFill>
                    <a:srgbClr val="FFFFFF"/>
                  </a:solidFill>
                  <a:latin typeface="Dumondi Condensed Bold"/>
                </a:rPr>
                <a:t>3</a:t>
              </a:r>
            </a:p>
          </p:txBody>
        </p:sp>
      </p:grpSp>
      <p:grpSp>
        <p:nvGrpSpPr>
          <p:cNvPr name="Group 22" id="22"/>
          <p:cNvGrpSpPr/>
          <p:nvPr/>
        </p:nvGrpSpPr>
        <p:grpSpPr>
          <a:xfrm rot="0">
            <a:off x="1316836" y="1483945"/>
            <a:ext cx="661028" cy="183818"/>
            <a:chOff x="0" y="0"/>
            <a:chExt cx="881370" cy="245090"/>
          </a:xfrm>
        </p:grpSpPr>
        <p:grpSp>
          <p:nvGrpSpPr>
            <p:cNvPr name="Group 23" id="23"/>
            <p:cNvGrpSpPr/>
            <p:nvPr/>
          </p:nvGrpSpPr>
          <p:grpSpPr>
            <a:xfrm rot="0">
              <a:off x="0" y="0"/>
              <a:ext cx="245090" cy="24509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5" id="25"/>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6" id="26"/>
            <p:cNvGrpSpPr/>
            <p:nvPr/>
          </p:nvGrpSpPr>
          <p:grpSpPr>
            <a:xfrm rot="0">
              <a:off x="318439" y="0"/>
              <a:ext cx="245090" cy="245090"/>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9" id="29"/>
            <p:cNvGrpSpPr/>
            <p:nvPr/>
          </p:nvGrpSpPr>
          <p:grpSpPr>
            <a:xfrm rot="0">
              <a:off x="636280" y="0"/>
              <a:ext cx="245090" cy="245090"/>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1" id="3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32" id="32"/>
          <p:cNvSpPr/>
          <p:nvPr/>
        </p:nvSpPr>
        <p:spPr>
          <a:xfrm flipH="false" flipV="false" rot="4306895">
            <a:off x="16105746" y="7902825"/>
            <a:ext cx="2307108" cy="1963139"/>
          </a:xfrm>
          <a:custGeom>
            <a:avLst/>
            <a:gdLst/>
            <a:ahLst/>
            <a:cxnLst/>
            <a:rect r="r" b="b" t="t" l="l"/>
            <a:pathLst>
              <a:path h="1963139" w="2307108">
                <a:moveTo>
                  <a:pt x="0" y="0"/>
                </a:moveTo>
                <a:lnTo>
                  <a:pt x="2307108" y="0"/>
                </a:lnTo>
                <a:lnTo>
                  <a:pt x="2307108" y="1963138"/>
                </a:lnTo>
                <a:lnTo>
                  <a:pt x="0" y="19631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33" id="33"/>
          <p:cNvSpPr/>
          <p:nvPr/>
        </p:nvSpPr>
        <p:spPr>
          <a:xfrm flipH="false" flipV="false" rot="0">
            <a:off x="12760075" y="3283933"/>
            <a:ext cx="4170138" cy="6255207"/>
          </a:xfrm>
          <a:custGeom>
            <a:avLst/>
            <a:gdLst/>
            <a:ahLst/>
            <a:cxnLst/>
            <a:rect r="r" b="b" t="t" l="l"/>
            <a:pathLst>
              <a:path h="6255207" w="4170138">
                <a:moveTo>
                  <a:pt x="0" y="0"/>
                </a:moveTo>
                <a:lnTo>
                  <a:pt x="4170138" y="0"/>
                </a:lnTo>
                <a:lnTo>
                  <a:pt x="4170138" y="6255207"/>
                </a:lnTo>
                <a:lnTo>
                  <a:pt x="0" y="6255207"/>
                </a:lnTo>
                <a:lnTo>
                  <a:pt x="0" y="0"/>
                </a:lnTo>
                <a:close/>
              </a:path>
            </a:pathLst>
          </a:custGeom>
          <a:blipFill>
            <a:blip r:embed="rId6"/>
            <a:stretch>
              <a:fillRect l="0" t="0" r="0" b="0"/>
            </a:stretch>
          </a:blipFill>
        </p:spPr>
      </p:sp>
      <p:sp>
        <p:nvSpPr>
          <p:cNvPr name="Freeform 34" id="34"/>
          <p:cNvSpPr/>
          <p:nvPr/>
        </p:nvSpPr>
        <p:spPr>
          <a:xfrm flipH="false" flipV="false" rot="0">
            <a:off x="14845144" y="3283933"/>
            <a:ext cx="3661684" cy="5792853"/>
          </a:xfrm>
          <a:custGeom>
            <a:avLst/>
            <a:gdLst/>
            <a:ahLst/>
            <a:cxnLst/>
            <a:rect r="r" b="b" t="t" l="l"/>
            <a:pathLst>
              <a:path h="5792853" w="3661684">
                <a:moveTo>
                  <a:pt x="0" y="0"/>
                </a:moveTo>
                <a:lnTo>
                  <a:pt x="3661684" y="0"/>
                </a:lnTo>
                <a:lnTo>
                  <a:pt x="3661684" y="5792853"/>
                </a:lnTo>
                <a:lnTo>
                  <a:pt x="0" y="5792853"/>
                </a:lnTo>
                <a:lnTo>
                  <a:pt x="0" y="0"/>
                </a:lnTo>
                <a:close/>
              </a:path>
            </a:pathLst>
          </a:custGeom>
          <a:blipFill>
            <a:blip r:embed="rId7"/>
            <a:stretch>
              <a:fillRect l="0" t="0" r="0" b="0"/>
            </a:stretch>
          </a:blipFill>
        </p:spPr>
      </p:sp>
      <p:sp>
        <p:nvSpPr>
          <p:cNvPr name="Freeform 35" id="35"/>
          <p:cNvSpPr/>
          <p:nvPr/>
        </p:nvSpPr>
        <p:spPr>
          <a:xfrm flipH="false" flipV="false" rot="4181401">
            <a:off x="4099596" y="-157517"/>
            <a:ext cx="1179063" cy="2176124"/>
          </a:xfrm>
          <a:custGeom>
            <a:avLst/>
            <a:gdLst/>
            <a:ahLst/>
            <a:cxnLst/>
            <a:rect r="r" b="b" t="t" l="l"/>
            <a:pathLst>
              <a:path h="2176124" w="1179063">
                <a:moveTo>
                  <a:pt x="0" y="0"/>
                </a:moveTo>
                <a:lnTo>
                  <a:pt x="1179063" y="0"/>
                </a:lnTo>
                <a:lnTo>
                  <a:pt x="1179063" y="2176124"/>
                </a:lnTo>
                <a:lnTo>
                  <a:pt x="0" y="217612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6" id="36"/>
          <p:cNvSpPr/>
          <p:nvPr/>
        </p:nvSpPr>
        <p:spPr>
          <a:xfrm flipH="false" flipV="false" rot="584963">
            <a:off x="6012855" y="7853477"/>
            <a:ext cx="1770528" cy="1625667"/>
          </a:xfrm>
          <a:custGeom>
            <a:avLst/>
            <a:gdLst/>
            <a:ahLst/>
            <a:cxnLst/>
            <a:rect r="r" b="b" t="t" l="l"/>
            <a:pathLst>
              <a:path h="1625667" w="1770528">
                <a:moveTo>
                  <a:pt x="0" y="0"/>
                </a:moveTo>
                <a:lnTo>
                  <a:pt x="1770529" y="0"/>
                </a:lnTo>
                <a:lnTo>
                  <a:pt x="1770529" y="1625667"/>
                </a:lnTo>
                <a:lnTo>
                  <a:pt x="0" y="162566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37" id="37"/>
          <p:cNvSpPr/>
          <p:nvPr/>
        </p:nvSpPr>
        <p:spPr>
          <a:xfrm flipH="false" flipV="false" rot="0">
            <a:off x="7266285" y="469979"/>
            <a:ext cx="4575157" cy="2905224"/>
          </a:xfrm>
          <a:custGeom>
            <a:avLst/>
            <a:gdLst/>
            <a:ahLst/>
            <a:cxnLst/>
            <a:rect r="r" b="b" t="t" l="l"/>
            <a:pathLst>
              <a:path h="2905224" w="4575157">
                <a:moveTo>
                  <a:pt x="0" y="0"/>
                </a:moveTo>
                <a:lnTo>
                  <a:pt x="4575157" y="0"/>
                </a:lnTo>
                <a:lnTo>
                  <a:pt x="4575157" y="2905224"/>
                </a:lnTo>
                <a:lnTo>
                  <a:pt x="0" y="290522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38" id="38"/>
          <p:cNvSpPr/>
          <p:nvPr/>
        </p:nvSpPr>
        <p:spPr>
          <a:xfrm flipH="false" flipV="false" rot="0">
            <a:off x="11531634" y="3494887"/>
            <a:ext cx="3489454" cy="5667020"/>
          </a:xfrm>
          <a:custGeom>
            <a:avLst/>
            <a:gdLst/>
            <a:ahLst/>
            <a:cxnLst/>
            <a:rect r="r" b="b" t="t" l="l"/>
            <a:pathLst>
              <a:path h="5667020" w="3489454">
                <a:moveTo>
                  <a:pt x="0" y="0"/>
                </a:moveTo>
                <a:lnTo>
                  <a:pt x="3489454" y="0"/>
                </a:lnTo>
                <a:lnTo>
                  <a:pt x="3489454" y="5667019"/>
                </a:lnTo>
                <a:lnTo>
                  <a:pt x="0" y="5667019"/>
                </a:lnTo>
                <a:lnTo>
                  <a:pt x="0" y="0"/>
                </a:lnTo>
                <a:close/>
              </a:path>
            </a:pathLst>
          </a:custGeom>
          <a:blipFill>
            <a:blip r:embed="rId14"/>
            <a:stretch>
              <a:fillRect l="-515" t="0" r="-515" b="-3751"/>
            </a:stretch>
          </a:blipFill>
        </p:spPr>
      </p:sp>
      <p:sp>
        <p:nvSpPr>
          <p:cNvPr name="Freeform 39" id="39"/>
          <p:cNvSpPr/>
          <p:nvPr/>
        </p:nvSpPr>
        <p:spPr>
          <a:xfrm flipH="false" flipV="false" rot="0">
            <a:off x="12992716" y="792545"/>
            <a:ext cx="4405083" cy="2301656"/>
          </a:xfrm>
          <a:custGeom>
            <a:avLst/>
            <a:gdLst/>
            <a:ahLst/>
            <a:cxnLst/>
            <a:rect r="r" b="b" t="t" l="l"/>
            <a:pathLst>
              <a:path h="2301656" w="4405083">
                <a:moveTo>
                  <a:pt x="0" y="0"/>
                </a:moveTo>
                <a:lnTo>
                  <a:pt x="4405083" y="0"/>
                </a:lnTo>
                <a:lnTo>
                  <a:pt x="4405083" y="2301656"/>
                </a:lnTo>
                <a:lnTo>
                  <a:pt x="0" y="2301656"/>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0" id="40"/>
          <p:cNvSpPr/>
          <p:nvPr/>
        </p:nvSpPr>
        <p:spPr>
          <a:xfrm flipH="false" flipV="false" rot="0">
            <a:off x="4842770" y="805764"/>
            <a:ext cx="8258611" cy="11011481"/>
          </a:xfrm>
          <a:custGeom>
            <a:avLst/>
            <a:gdLst/>
            <a:ahLst/>
            <a:cxnLst/>
            <a:rect r="r" b="b" t="t" l="l"/>
            <a:pathLst>
              <a:path h="11011481" w="8258611">
                <a:moveTo>
                  <a:pt x="0" y="0"/>
                </a:moveTo>
                <a:lnTo>
                  <a:pt x="8258611" y="0"/>
                </a:lnTo>
                <a:lnTo>
                  <a:pt x="8258611" y="11011482"/>
                </a:lnTo>
                <a:lnTo>
                  <a:pt x="0" y="11011482"/>
                </a:lnTo>
                <a:lnTo>
                  <a:pt x="0" y="0"/>
                </a:lnTo>
                <a:close/>
              </a:path>
            </a:pathLst>
          </a:custGeom>
          <a:blipFill>
            <a:blip r:embed="rId17"/>
            <a:stretch>
              <a:fillRect l="0" t="0" r="0" b="0"/>
            </a:stretch>
          </a:blipFill>
        </p:spPr>
      </p:sp>
      <p:grpSp>
        <p:nvGrpSpPr>
          <p:cNvPr name="Group 41" id="41"/>
          <p:cNvGrpSpPr/>
          <p:nvPr/>
        </p:nvGrpSpPr>
        <p:grpSpPr>
          <a:xfrm rot="0">
            <a:off x="-894255" y="8949930"/>
            <a:ext cx="10912659" cy="935782"/>
            <a:chOff x="0" y="0"/>
            <a:chExt cx="14550212" cy="1247709"/>
          </a:xfrm>
        </p:grpSpPr>
        <p:sp>
          <p:nvSpPr>
            <p:cNvPr name="Freeform 42" id="42"/>
            <p:cNvSpPr/>
            <p:nvPr/>
          </p:nvSpPr>
          <p:spPr>
            <a:xfrm flipH="false" flipV="false" rot="-5400000">
              <a:off x="3013698" y="-3013698"/>
              <a:ext cx="1247709" cy="7275106"/>
            </a:xfrm>
            <a:custGeom>
              <a:avLst/>
              <a:gdLst/>
              <a:ahLst/>
              <a:cxnLst/>
              <a:rect r="r" b="b" t="t" l="l"/>
              <a:pathLst>
                <a:path h="7275106" w="1247709">
                  <a:moveTo>
                    <a:pt x="0" y="0"/>
                  </a:moveTo>
                  <a:lnTo>
                    <a:pt x="1247710" y="0"/>
                  </a:lnTo>
                  <a:lnTo>
                    <a:pt x="1247710" y="7275106"/>
                  </a:lnTo>
                  <a:lnTo>
                    <a:pt x="0" y="7275106"/>
                  </a:lnTo>
                  <a:lnTo>
                    <a:pt x="0" y="0"/>
                  </a:lnTo>
                  <a:close/>
                </a:path>
              </a:pathLst>
            </a:custGeom>
            <a:blipFill>
              <a:blip r:embed="rId18"/>
              <a:stretch>
                <a:fillRect l="0" t="0" r="0" b="0"/>
              </a:stretch>
            </a:blipFill>
          </p:spPr>
        </p:sp>
        <p:sp>
          <p:nvSpPr>
            <p:cNvPr name="Freeform 43" id="43"/>
            <p:cNvSpPr/>
            <p:nvPr/>
          </p:nvSpPr>
          <p:spPr>
            <a:xfrm flipH="false" flipV="false" rot="-5400000">
              <a:off x="10288804" y="-3013698"/>
              <a:ext cx="1247709" cy="7275106"/>
            </a:xfrm>
            <a:custGeom>
              <a:avLst/>
              <a:gdLst/>
              <a:ahLst/>
              <a:cxnLst/>
              <a:rect r="r" b="b" t="t" l="l"/>
              <a:pathLst>
                <a:path h="7275106" w="1247709">
                  <a:moveTo>
                    <a:pt x="0" y="0"/>
                  </a:moveTo>
                  <a:lnTo>
                    <a:pt x="1247709" y="0"/>
                  </a:lnTo>
                  <a:lnTo>
                    <a:pt x="1247709" y="7275106"/>
                  </a:lnTo>
                  <a:lnTo>
                    <a:pt x="0" y="7275106"/>
                  </a:lnTo>
                  <a:lnTo>
                    <a:pt x="0" y="0"/>
                  </a:lnTo>
                  <a:close/>
                </a:path>
              </a:pathLst>
            </a:custGeom>
            <a:blipFill>
              <a:blip r:embed="rId18"/>
              <a:stretch>
                <a:fillRect l="0" t="0" r="0" b="0"/>
              </a:stretch>
            </a:blipFill>
          </p:spPr>
        </p:sp>
      </p:grpSp>
      <p:grpSp>
        <p:nvGrpSpPr>
          <p:cNvPr name="Group 44" id="44"/>
          <p:cNvGrpSpPr/>
          <p:nvPr/>
        </p:nvGrpSpPr>
        <p:grpSpPr>
          <a:xfrm rot="0">
            <a:off x="7375341" y="8949930"/>
            <a:ext cx="10912659" cy="935782"/>
            <a:chOff x="0" y="0"/>
            <a:chExt cx="14550212" cy="1247709"/>
          </a:xfrm>
        </p:grpSpPr>
        <p:sp>
          <p:nvSpPr>
            <p:cNvPr name="Freeform 45" id="45"/>
            <p:cNvSpPr/>
            <p:nvPr/>
          </p:nvSpPr>
          <p:spPr>
            <a:xfrm flipH="false" flipV="false" rot="-5400000">
              <a:off x="3013698" y="-3013698"/>
              <a:ext cx="1247709" cy="7275106"/>
            </a:xfrm>
            <a:custGeom>
              <a:avLst/>
              <a:gdLst/>
              <a:ahLst/>
              <a:cxnLst/>
              <a:rect r="r" b="b" t="t" l="l"/>
              <a:pathLst>
                <a:path h="7275106" w="1247709">
                  <a:moveTo>
                    <a:pt x="0" y="0"/>
                  </a:moveTo>
                  <a:lnTo>
                    <a:pt x="1247710" y="0"/>
                  </a:lnTo>
                  <a:lnTo>
                    <a:pt x="1247710" y="7275106"/>
                  </a:lnTo>
                  <a:lnTo>
                    <a:pt x="0" y="7275106"/>
                  </a:lnTo>
                  <a:lnTo>
                    <a:pt x="0" y="0"/>
                  </a:lnTo>
                  <a:close/>
                </a:path>
              </a:pathLst>
            </a:custGeom>
            <a:blipFill>
              <a:blip r:embed="rId18"/>
              <a:stretch>
                <a:fillRect l="0" t="0" r="0" b="0"/>
              </a:stretch>
            </a:blipFill>
          </p:spPr>
        </p:sp>
        <p:sp>
          <p:nvSpPr>
            <p:cNvPr name="Freeform 46" id="46"/>
            <p:cNvSpPr/>
            <p:nvPr/>
          </p:nvSpPr>
          <p:spPr>
            <a:xfrm flipH="false" flipV="false" rot="-5400000">
              <a:off x="10288804" y="-3013698"/>
              <a:ext cx="1247709" cy="7275106"/>
            </a:xfrm>
            <a:custGeom>
              <a:avLst/>
              <a:gdLst/>
              <a:ahLst/>
              <a:cxnLst/>
              <a:rect r="r" b="b" t="t" l="l"/>
              <a:pathLst>
                <a:path h="7275106" w="1247709">
                  <a:moveTo>
                    <a:pt x="0" y="0"/>
                  </a:moveTo>
                  <a:lnTo>
                    <a:pt x="1247709" y="0"/>
                  </a:lnTo>
                  <a:lnTo>
                    <a:pt x="1247709" y="7275106"/>
                  </a:lnTo>
                  <a:lnTo>
                    <a:pt x="0" y="7275106"/>
                  </a:lnTo>
                  <a:lnTo>
                    <a:pt x="0" y="0"/>
                  </a:lnTo>
                  <a:close/>
                </a:path>
              </a:pathLst>
            </a:custGeom>
            <a:blipFill>
              <a:blip r:embed="rId18"/>
              <a:stretch>
                <a:fillRect l="0" t="0" r="0" b="0"/>
              </a:stretch>
            </a:blipFill>
          </p:spPr>
        </p:sp>
      </p:grpSp>
      <p:sp>
        <p:nvSpPr>
          <p:cNvPr name="Freeform 47" id="47">
            <a:hlinkClick r:id="rId21" tooltip="https://www.fbla.org/media/2023/05/2023-Dress-Code.pdf"/>
          </p:cNvPr>
          <p:cNvSpPr/>
          <p:nvPr/>
        </p:nvSpPr>
        <p:spPr>
          <a:xfrm flipH="false" flipV="false" rot="0">
            <a:off x="1244061" y="7035405"/>
            <a:ext cx="4440051" cy="832509"/>
          </a:xfrm>
          <a:custGeom>
            <a:avLst/>
            <a:gdLst/>
            <a:ahLst/>
            <a:cxnLst/>
            <a:rect r="r" b="b" t="t" l="l"/>
            <a:pathLst>
              <a:path h="832509" w="4440051">
                <a:moveTo>
                  <a:pt x="0" y="0"/>
                </a:moveTo>
                <a:lnTo>
                  <a:pt x="4440050" y="0"/>
                </a:lnTo>
                <a:lnTo>
                  <a:pt x="4440050" y="832510"/>
                </a:lnTo>
                <a:lnTo>
                  <a:pt x="0" y="832510"/>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TextBox 48" id="48"/>
          <p:cNvSpPr txBox="true"/>
          <p:nvPr/>
        </p:nvSpPr>
        <p:spPr>
          <a:xfrm rot="0">
            <a:off x="1423123" y="2186715"/>
            <a:ext cx="4081927" cy="563880"/>
          </a:xfrm>
          <a:prstGeom prst="rect">
            <a:avLst/>
          </a:prstGeom>
        </p:spPr>
        <p:txBody>
          <a:bodyPr anchor="t" rtlCol="false" tIns="0" lIns="0" bIns="0" rIns="0">
            <a:spAutoFit/>
          </a:bodyPr>
          <a:lstStyle/>
          <a:p>
            <a:pPr>
              <a:lnSpc>
                <a:spcPts val="4620"/>
              </a:lnSpc>
              <a:spcBef>
                <a:spcPct val="0"/>
              </a:spcBef>
            </a:pPr>
            <a:r>
              <a:rPr lang="en-US" sz="3300">
                <a:solidFill>
                  <a:srgbClr val="0A2E7F"/>
                </a:solidFill>
                <a:latin typeface="Fredoka One Bold"/>
                <a:hlinkClick r:id="rId22" tooltip="https://www.fbla.org/dresscode/"/>
              </a:rPr>
              <a:t>FBLA DRESS CODE</a:t>
            </a:r>
          </a:p>
        </p:txBody>
      </p:sp>
      <p:sp>
        <p:nvSpPr>
          <p:cNvPr name="TextBox 49" id="49"/>
          <p:cNvSpPr txBox="true"/>
          <p:nvPr/>
        </p:nvSpPr>
        <p:spPr>
          <a:xfrm rot="0">
            <a:off x="2158224" y="3545727"/>
            <a:ext cx="3346712" cy="655701"/>
          </a:xfrm>
          <a:prstGeom prst="rect">
            <a:avLst/>
          </a:prstGeom>
        </p:spPr>
        <p:txBody>
          <a:bodyPr anchor="t" rtlCol="false" tIns="0" lIns="0" bIns="0" rIns="0">
            <a:spAutoFit/>
          </a:bodyPr>
          <a:lstStyle/>
          <a:p>
            <a:pPr>
              <a:lnSpc>
                <a:spcPts val="2621"/>
              </a:lnSpc>
            </a:pPr>
            <a:r>
              <a:rPr lang="en-US" sz="2299">
                <a:solidFill>
                  <a:srgbClr val="0A2E7F"/>
                </a:solidFill>
                <a:latin typeface="DM Sans Bold"/>
              </a:rPr>
              <a:t>What is the dress code?</a:t>
            </a:r>
          </a:p>
        </p:txBody>
      </p:sp>
      <p:sp>
        <p:nvSpPr>
          <p:cNvPr name="TextBox 50" id="50"/>
          <p:cNvSpPr txBox="true"/>
          <p:nvPr/>
        </p:nvSpPr>
        <p:spPr>
          <a:xfrm rot="0">
            <a:off x="2158224" y="4584333"/>
            <a:ext cx="3346712" cy="655567"/>
          </a:xfrm>
          <a:prstGeom prst="rect">
            <a:avLst/>
          </a:prstGeom>
        </p:spPr>
        <p:txBody>
          <a:bodyPr anchor="t" rtlCol="false" tIns="0" lIns="0" bIns="0" rIns="0">
            <a:spAutoFit/>
          </a:bodyPr>
          <a:lstStyle/>
          <a:p>
            <a:pPr>
              <a:lnSpc>
                <a:spcPts val="2621"/>
              </a:lnSpc>
            </a:pPr>
            <a:r>
              <a:rPr lang="en-US" sz="2299">
                <a:solidFill>
                  <a:srgbClr val="0A2E7F"/>
                </a:solidFill>
                <a:latin typeface="DM Sans Bold"/>
              </a:rPr>
              <a:t>Why is the FBLA dress code important?</a:t>
            </a:r>
          </a:p>
        </p:txBody>
      </p:sp>
      <p:sp>
        <p:nvSpPr>
          <p:cNvPr name="TextBox 51" id="51"/>
          <p:cNvSpPr txBox="true"/>
          <p:nvPr/>
        </p:nvSpPr>
        <p:spPr>
          <a:xfrm rot="0">
            <a:off x="2158224" y="5655804"/>
            <a:ext cx="3346712" cy="655701"/>
          </a:xfrm>
          <a:prstGeom prst="rect">
            <a:avLst/>
          </a:prstGeom>
        </p:spPr>
        <p:txBody>
          <a:bodyPr anchor="t" rtlCol="false" tIns="0" lIns="0" bIns="0" rIns="0">
            <a:spAutoFit/>
          </a:bodyPr>
          <a:lstStyle/>
          <a:p>
            <a:pPr>
              <a:lnSpc>
                <a:spcPts val="2621"/>
              </a:lnSpc>
            </a:pPr>
            <a:r>
              <a:rPr lang="en-US" sz="2299">
                <a:solidFill>
                  <a:srgbClr val="0A2E7F"/>
                </a:solidFill>
                <a:latin typeface="DM Sans Bold"/>
              </a:rPr>
              <a:t>Where can you find appropriate clothing?</a:t>
            </a:r>
          </a:p>
        </p:txBody>
      </p:sp>
      <p:sp>
        <p:nvSpPr>
          <p:cNvPr name="TextBox 52" id="52"/>
          <p:cNvSpPr txBox="true"/>
          <p:nvPr/>
        </p:nvSpPr>
        <p:spPr>
          <a:xfrm rot="0">
            <a:off x="1423123" y="2787495"/>
            <a:ext cx="4081927" cy="306705"/>
          </a:xfrm>
          <a:prstGeom prst="rect">
            <a:avLst/>
          </a:prstGeom>
        </p:spPr>
        <p:txBody>
          <a:bodyPr anchor="t" rtlCol="false" tIns="0" lIns="0" bIns="0" rIns="0">
            <a:spAutoFit/>
          </a:bodyPr>
          <a:lstStyle/>
          <a:p>
            <a:pPr>
              <a:lnSpc>
                <a:spcPts val="2519"/>
              </a:lnSpc>
              <a:spcBef>
                <a:spcPct val="0"/>
              </a:spcBef>
            </a:pPr>
            <a:r>
              <a:rPr lang="en-US" sz="1799">
                <a:solidFill>
                  <a:srgbClr val="0A2E7F"/>
                </a:solidFill>
                <a:latin typeface="Fredoka One"/>
              </a:rPr>
              <a:t>National Guidelines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sp>
        <p:nvSpPr>
          <p:cNvPr name="Freeform 2" id="2"/>
          <p:cNvSpPr/>
          <p:nvPr/>
        </p:nvSpPr>
        <p:spPr>
          <a:xfrm flipH="false" flipV="false" rot="0">
            <a:off x="-5076575" y="0"/>
            <a:ext cx="15043207" cy="10237208"/>
          </a:xfrm>
          <a:custGeom>
            <a:avLst/>
            <a:gdLst/>
            <a:ahLst/>
            <a:cxnLst/>
            <a:rect r="r" b="b" t="t" l="l"/>
            <a:pathLst>
              <a:path h="10237208" w="15043207">
                <a:moveTo>
                  <a:pt x="0" y="0"/>
                </a:moveTo>
                <a:lnTo>
                  <a:pt x="15043208" y="0"/>
                </a:lnTo>
                <a:lnTo>
                  <a:pt x="15043208" y="10237208"/>
                </a:lnTo>
                <a:lnTo>
                  <a:pt x="0" y="10237208"/>
                </a:lnTo>
                <a:lnTo>
                  <a:pt x="0" y="0"/>
                </a:lnTo>
                <a:close/>
              </a:path>
            </a:pathLst>
          </a:custGeom>
          <a:blipFill>
            <a:blip r:embed="rId3">
              <a:alphaModFix amt="67000"/>
            </a:blip>
            <a:stretch>
              <a:fillRect l="0" t="0" r="-22671" b="-1397"/>
            </a:stretch>
          </a:blipFill>
        </p:spPr>
      </p:sp>
      <p:sp>
        <p:nvSpPr>
          <p:cNvPr name="Freeform 3" id="3"/>
          <p:cNvSpPr/>
          <p:nvPr/>
        </p:nvSpPr>
        <p:spPr>
          <a:xfrm flipH="false" flipV="false" rot="0">
            <a:off x="9144000" y="0"/>
            <a:ext cx="11252782" cy="10821795"/>
          </a:xfrm>
          <a:custGeom>
            <a:avLst/>
            <a:gdLst/>
            <a:ahLst/>
            <a:cxnLst/>
            <a:rect r="r" b="b" t="t" l="l"/>
            <a:pathLst>
              <a:path h="10821795" w="11252782">
                <a:moveTo>
                  <a:pt x="0" y="0"/>
                </a:moveTo>
                <a:lnTo>
                  <a:pt x="11252782" y="0"/>
                </a:lnTo>
                <a:lnTo>
                  <a:pt x="11252782" y="10821795"/>
                </a:lnTo>
                <a:lnTo>
                  <a:pt x="0" y="10821795"/>
                </a:lnTo>
                <a:lnTo>
                  <a:pt x="0" y="0"/>
                </a:lnTo>
                <a:close/>
              </a:path>
            </a:pathLst>
          </a:custGeom>
          <a:blipFill>
            <a:blip r:embed="rId4">
              <a:alphaModFix amt="90000"/>
            </a:blip>
            <a:stretch>
              <a:fillRect l="-72487" t="0" r="0" b="-888"/>
            </a:stretch>
          </a:blipFill>
        </p:spPr>
      </p:sp>
      <p:sp>
        <p:nvSpPr>
          <p:cNvPr name="TextBox 4" id="4"/>
          <p:cNvSpPr txBox="true"/>
          <p:nvPr/>
        </p:nvSpPr>
        <p:spPr>
          <a:xfrm rot="0">
            <a:off x="583675" y="7333989"/>
            <a:ext cx="17120650" cy="2903220"/>
          </a:xfrm>
          <a:prstGeom prst="rect">
            <a:avLst/>
          </a:prstGeom>
        </p:spPr>
        <p:txBody>
          <a:bodyPr anchor="t" rtlCol="false" tIns="0" lIns="0" bIns="0" rIns="0">
            <a:spAutoFit/>
          </a:bodyPr>
          <a:lstStyle/>
          <a:p>
            <a:pPr algn="ctr">
              <a:lnSpc>
                <a:spcPts val="10980"/>
              </a:lnSpc>
            </a:pPr>
            <a:r>
              <a:rPr lang="en-US" sz="12200">
                <a:solidFill>
                  <a:srgbClr val="FFFFFF"/>
                </a:solidFill>
                <a:latin typeface="Fredoka One"/>
              </a:rPr>
              <a:t>AWARDS &amp;</a:t>
            </a:r>
          </a:p>
          <a:p>
            <a:pPr algn="ctr">
              <a:lnSpc>
                <a:spcPts val="10979"/>
              </a:lnSpc>
              <a:spcBef>
                <a:spcPct val="0"/>
              </a:spcBef>
            </a:pPr>
            <a:r>
              <a:rPr lang="en-US" sz="12199">
                <a:solidFill>
                  <a:srgbClr val="FFFFFF"/>
                </a:solidFill>
                <a:latin typeface="Fredoka One"/>
              </a:rPr>
              <a:t>RECOGNITION</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791989" y="1418804"/>
            <a:ext cx="1022720" cy="284397"/>
            <a:chOff x="0" y="0"/>
            <a:chExt cx="1363627" cy="379195"/>
          </a:xfrm>
        </p:grpSpPr>
        <p:grpSp>
          <p:nvGrpSpPr>
            <p:cNvPr name="Group 4" id="4"/>
            <p:cNvGrpSpPr/>
            <p:nvPr/>
          </p:nvGrpSpPr>
          <p:grpSpPr>
            <a:xfrm rot="0">
              <a:off x="0" y="0"/>
              <a:ext cx="379195" cy="37919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 id="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492679" y="0"/>
              <a:ext cx="379195" cy="37919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984431" y="0"/>
              <a:ext cx="379195" cy="37919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sp>
        <p:nvSpPr>
          <p:cNvPr name="Freeform 13" id="13"/>
          <p:cNvSpPr/>
          <p:nvPr/>
        </p:nvSpPr>
        <p:spPr>
          <a:xfrm flipH="false" flipV="false" rot="4306895">
            <a:off x="-564108" y="8814875"/>
            <a:ext cx="2398952" cy="2041290"/>
          </a:xfrm>
          <a:custGeom>
            <a:avLst/>
            <a:gdLst/>
            <a:ahLst/>
            <a:cxnLst/>
            <a:rect r="r" b="b" t="t" l="l"/>
            <a:pathLst>
              <a:path h="2041290" w="2398952">
                <a:moveTo>
                  <a:pt x="0" y="0"/>
                </a:moveTo>
                <a:lnTo>
                  <a:pt x="2398951" y="0"/>
                </a:lnTo>
                <a:lnTo>
                  <a:pt x="2398951" y="2041290"/>
                </a:lnTo>
                <a:lnTo>
                  <a:pt x="0" y="20412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false" flipV="false" rot="0">
            <a:off x="11214663" y="-243448"/>
            <a:ext cx="8332217" cy="10530448"/>
          </a:xfrm>
          <a:custGeom>
            <a:avLst/>
            <a:gdLst/>
            <a:ahLst/>
            <a:cxnLst/>
            <a:rect r="r" b="b" t="t" l="l"/>
            <a:pathLst>
              <a:path h="10530448" w="8332217">
                <a:moveTo>
                  <a:pt x="0" y="0"/>
                </a:moveTo>
                <a:lnTo>
                  <a:pt x="8332217" y="0"/>
                </a:lnTo>
                <a:lnTo>
                  <a:pt x="8332217" y="10530448"/>
                </a:lnTo>
                <a:lnTo>
                  <a:pt x="0" y="105304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5" id="15"/>
          <p:cNvSpPr txBox="true"/>
          <p:nvPr/>
        </p:nvSpPr>
        <p:spPr>
          <a:xfrm rot="0">
            <a:off x="288118" y="3059487"/>
            <a:ext cx="5942411" cy="6946122"/>
          </a:xfrm>
          <a:prstGeom prst="rect">
            <a:avLst/>
          </a:prstGeom>
        </p:spPr>
        <p:txBody>
          <a:bodyPr anchor="t" rtlCol="false" tIns="0" lIns="0" bIns="0" rIns="0">
            <a:spAutoFit/>
          </a:bodyPr>
          <a:lstStyle/>
          <a:p>
            <a:pPr algn="just">
              <a:lnSpc>
                <a:spcPts val="4592"/>
              </a:lnSpc>
            </a:pPr>
          </a:p>
          <a:p>
            <a:pPr algn="just" marL="708286" indent="-354143" lvl="1">
              <a:lnSpc>
                <a:spcPts val="4592"/>
              </a:lnSpc>
              <a:buFont typeface="Arial"/>
              <a:buChar char="•"/>
            </a:pPr>
            <a:r>
              <a:rPr lang="en-US" sz="3280">
                <a:solidFill>
                  <a:srgbClr val="F4AB19"/>
                </a:solidFill>
                <a:latin typeface="DM Sans Bold"/>
              </a:rPr>
              <a:t>High School</a:t>
            </a:r>
          </a:p>
          <a:p>
            <a:pPr algn="just" marL="1416572" indent="-472191" lvl="2">
              <a:lnSpc>
                <a:spcPts val="4592"/>
              </a:lnSpc>
              <a:buFont typeface="Arial"/>
              <a:buChar char="⚬"/>
            </a:pPr>
            <a:r>
              <a:rPr lang="en-US" sz="3280">
                <a:solidFill>
                  <a:srgbClr val="FFFFFF"/>
                </a:solidFill>
                <a:latin typeface="DM Sans"/>
              </a:rPr>
              <a:t>BAA</a:t>
            </a:r>
          </a:p>
          <a:p>
            <a:pPr algn="just" marL="1416572" indent="-472191" lvl="2">
              <a:lnSpc>
                <a:spcPts val="4592"/>
              </a:lnSpc>
              <a:buFont typeface="Arial"/>
              <a:buChar char="⚬"/>
            </a:pPr>
            <a:r>
              <a:rPr lang="en-US" sz="3280">
                <a:solidFill>
                  <a:srgbClr val="FFFFFF"/>
                </a:solidFill>
                <a:latin typeface="DM Sans"/>
              </a:rPr>
              <a:t>Champion Chapter</a:t>
            </a:r>
          </a:p>
          <a:p>
            <a:pPr algn="just" marL="1416572" indent="-472191" lvl="2">
              <a:lnSpc>
                <a:spcPts val="4592"/>
              </a:lnSpc>
              <a:buFont typeface="Arial"/>
              <a:buChar char="⚬"/>
            </a:pPr>
            <a:r>
              <a:rPr lang="en-US" sz="3280">
                <a:solidFill>
                  <a:srgbClr val="FFFFFF"/>
                </a:solidFill>
                <a:latin typeface="DM Sans"/>
              </a:rPr>
              <a:t>Blueprint for Success</a:t>
            </a:r>
          </a:p>
          <a:p>
            <a:pPr algn="just" marL="1416572" indent="-472191" lvl="2">
              <a:lnSpc>
                <a:spcPts val="4592"/>
              </a:lnSpc>
              <a:buFont typeface="Arial"/>
              <a:buChar char="⚬"/>
            </a:pPr>
            <a:r>
              <a:rPr lang="en-US" sz="3280">
                <a:solidFill>
                  <a:srgbClr val="FFFFFF"/>
                </a:solidFill>
                <a:latin typeface="DM Sans"/>
              </a:rPr>
              <a:t>Competitive Events</a:t>
            </a:r>
            <a:r>
              <a:rPr lang="en-US" sz="3280">
                <a:solidFill>
                  <a:srgbClr val="FFFFFF"/>
                </a:solidFill>
                <a:latin typeface="DM Sans"/>
              </a:rPr>
              <a:t> </a:t>
            </a:r>
          </a:p>
          <a:p>
            <a:pPr algn="just" marL="1416572" indent="-472191" lvl="2">
              <a:lnSpc>
                <a:spcPts val="4592"/>
              </a:lnSpc>
              <a:buFont typeface="Arial"/>
              <a:buChar char="⚬"/>
            </a:pPr>
            <a:r>
              <a:rPr lang="en-US" sz="3280">
                <a:solidFill>
                  <a:srgbClr val="FFFFFF"/>
                </a:solidFill>
                <a:latin typeface="DM Sans"/>
              </a:rPr>
              <a:t>March of Dimes </a:t>
            </a:r>
          </a:p>
          <a:p>
            <a:pPr algn="just" marL="1416572" indent="-472191" lvl="2">
              <a:lnSpc>
                <a:spcPts val="4592"/>
              </a:lnSpc>
              <a:buFont typeface="Arial"/>
              <a:buChar char="⚬"/>
            </a:pPr>
            <a:r>
              <a:rPr lang="en-US" sz="3280">
                <a:solidFill>
                  <a:srgbClr val="FFFFFF"/>
                </a:solidFill>
                <a:latin typeface="DM Sans"/>
              </a:rPr>
              <a:t>Gold Seal Chapter</a:t>
            </a:r>
          </a:p>
          <a:p>
            <a:pPr algn="just" marL="1416572" indent="-472191" lvl="2">
              <a:lnSpc>
                <a:spcPts val="4592"/>
              </a:lnSpc>
              <a:buFont typeface="Arial"/>
              <a:buChar char="⚬"/>
            </a:pPr>
            <a:r>
              <a:rPr lang="en-US" sz="3280">
                <a:solidFill>
                  <a:srgbClr val="FFFFFF"/>
                </a:solidFill>
                <a:latin typeface="DM Sans"/>
              </a:rPr>
              <a:t>Chapter of Distinction</a:t>
            </a:r>
          </a:p>
          <a:p>
            <a:pPr algn="just" marL="1416572" indent="-472191" lvl="2">
              <a:lnSpc>
                <a:spcPts val="4592"/>
              </a:lnSpc>
              <a:buFont typeface="Arial"/>
              <a:buChar char="⚬"/>
            </a:pPr>
            <a:r>
              <a:rPr lang="en-US" sz="3280">
                <a:solidFill>
                  <a:srgbClr val="FFFFFF"/>
                </a:solidFill>
                <a:latin typeface="DM Sans"/>
              </a:rPr>
              <a:t>Who’s Who?</a:t>
            </a:r>
          </a:p>
          <a:p>
            <a:pPr algn="just">
              <a:lnSpc>
                <a:spcPts val="4592"/>
              </a:lnSpc>
              <a:spcBef>
                <a:spcPct val="0"/>
              </a:spcBef>
            </a:pPr>
          </a:p>
          <a:p>
            <a:pPr algn="just">
              <a:lnSpc>
                <a:spcPts val="4592"/>
              </a:lnSpc>
              <a:spcBef>
                <a:spcPct val="0"/>
              </a:spcBef>
            </a:pPr>
          </a:p>
        </p:txBody>
      </p:sp>
      <p:sp>
        <p:nvSpPr>
          <p:cNvPr name="TextBox 16" id="16"/>
          <p:cNvSpPr txBox="true"/>
          <p:nvPr/>
        </p:nvSpPr>
        <p:spPr>
          <a:xfrm rot="0">
            <a:off x="5272252" y="3063292"/>
            <a:ext cx="5942411" cy="6364367"/>
          </a:xfrm>
          <a:prstGeom prst="rect">
            <a:avLst/>
          </a:prstGeom>
        </p:spPr>
        <p:txBody>
          <a:bodyPr anchor="t" rtlCol="false" tIns="0" lIns="0" bIns="0" rIns="0">
            <a:spAutoFit/>
          </a:bodyPr>
          <a:lstStyle/>
          <a:p>
            <a:pPr algn="just">
              <a:lnSpc>
                <a:spcPts val="4592"/>
              </a:lnSpc>
            </a:pPr>
          </a:p>
          <a:p>
            <a:pPr algn="just" marL="708286" indent="-354143" lvl="1">
              <a:lnSpc>
                <a:spcPts val="4592"/>
              </a:lnSpc>
              <a:buFont typeface="Arial"/>
              <a:buChar char="•"/>
            </a:pPr>
            <a:r>
              <a:rPr lang="en-US" sz="3280">
                <a:solidFill>
                  <a:srgbClr val="F4AB19"/>
                </a:solidFill>
                <a:latin typeface="DM Sans Bold"/>
              </a:rPr>
              <a:t>Middle School</a:t>
            </a:r>
          </a:p>
          <a:p>
            <a:pPr algn="just" marL="1416572" indent="-472191" lvl="2">
              <a:lnSpc>
                <a:spcPts val="4592"/>
              </a:lnSpc>
              <a:buFont typeface="Arial"/>
              <a:buChar char="⚬"/>
            </a:pPr>
            <a:r>
              <a:rPr lang="en-US" sz="3280">
                <a:solidFill>
                  <a:srgbClr val="FFFFFF"/>
                </a:solidFill>
                <a:latin typeface="DM Sans"/>
              </a:rPr>
              <a:t>LEAD Awards</a:t>
            </a:r>
          </a:p>
          <a:p>
            <a:pPr algn="just" marL="1416572" indent="-472191" lvl="2">
              <a:lnSpc>
                <a:spcPts val="4592"/>
              </a:lnSpc>
              <a:buFont typeface="Arial"/>
              <a:buChar char="⚬"/>
            </a:pPr>
            <a:r>
              <a:rPr lang="en-US" sz="3280">
                <a:solidFill>
                  <a:srgbClr val="FFFFFF"/>
                </a:solidFill>
                <a:latin typeface="DM Sans"/>
              </a:rPr>
              <a:t>Merit Awards </a:t>
            </a:r>
          </a:p>
          <a:p>
            <a:pPr algn="just" marL="1416572" indent="-472191" lvl="2">
              <a:lnSpc>
                <a:spcPts val="4592"/>
              </a:lnSpc>
              <a:buFont typeface="Arial"/>
              <a:buChar char="⚬"/>
            </a:pPr>
            <a:r>
              <a:rPr lang="en-US" sz="3280">
                <a:solidFill>
                  <a:srgbClr val="FFFFFF"/>
                </a:solidFill>
                <a:latin typeface="DM Sans"/>
              </a:rPr>
              <a:t>Blueprint for Success</a:t>
            </a:r>
          </a:p>
          <a:p>
            <a:pPr algn="just" marL="1416572" indent="-472191" lvl="2">
              <a:lnSpc>
                <a:spcPts val="4592"/>
              </a:lnSpc>
              <a:buFont typeface="Arial"/>
              <a:buChar char="⚬"/>
            </a:pPr>
            <a:r>
              <a:rPr lang="en-US" sz="3280">
                <a:solidFill>
                  <a:srgbClr val="FFFFFF"/>
                </a:solidFill>
                <a:latin typeface="DM Sans"/>
              </a:rPr>
              <a:t>Competitive Events</a:t>
            </a:r>
            <a:r>
              <a:rPr lang="en-US" sz="3280">
                <a:solidFill>
                  <a:srgbClr val="FFFFFF"/>
                </a:solidFill>
                <a:latin typeface="DM Sans"/>
              </a:rPr>
              <a:t> </a:t>
            </a:r>
          </a:p>
          <a:p>
            <a:pPr algn="just" marL="1416572" indent="-472191" lvl="2">
              <a:lnSpc>
                <a:spcPts val="4592"/>
              </a:lnSpc>
              <a:buFont typeface="Arial"/>
              <a:buChar char="⚬"/>
            </a:pPr>
            <a:r>
              <a:rPr lang="en-US" sz="3280">
                <a:solidFill>
                  <a:srgbClr val="FFFFFF"/>
                </a:solidFill>
                <a:latin typeface="DM Sans"/>
              </a:rPr>
              <a:t>Chapter Distinction </a:t>
            </a:r>
          </a:p>
          <a:p>
            <a:pPr algn="just" marL="1416572" indent="-472191" lvl="2">
              <a:lnSpc>
                <a:spcPts val="4592"/>
              </a:lnSpc>
              <a:buFont typeface="Arial"/>
              <a:buChar char="⚬"/>
            </a:pPr>
            <a:r>
              <a:rPr lang="en-US" sz="3280">
                <a:solidFill>
                  <a:srgbClr val="FFFFFF"/>
                </a:solidFill>
                <a:latin typeface="DM Sans"/>
              </a:rPr>
              <a:t>Gold Seal Chapter</a:t>
            </a:r>
          </a:p>
          <a:p>
            <a:pPr algn="just" marL="1416572" indent="-472191" lvl="2">
              <a:lnSpc>
                <a:spcPts val="4592"/>
              </a:lnSpc>
              <a:buFont typeface="Arial"/>
              <a:buChar char="⚬"/>
            </a:pPr>
            <a:r>
              <a:rPr lang="en-US" sz="3280">
                <a:solidFill>
                  <a:srgbClr val="FFFFFF"/>
                </a:solidFill>
                <a:latin typeface="DM Sans"/>
              </a:rPr>
              <a:t>Young Leader Award</a:t>
            </a:r>
          </a:p>
          <a:p>
            <a:pPr algn="just">
              <a:lnSpc>
                <a:spcPts val="4592"/>
              </a:lnSpc>
              <a:spcBef>
                <a:spcPct val="0"/>
              </a:spcBef>
            </a:pPr>
          </a:p>
          <a:p>
            <a:pPr algn="just">
              <a:lnSpc>
                <a:spcPts val="4592"/>
              </a:lnSpc>
              <a:spcBef>
                <a:spcPct val="0"/>
              </a:spcBef>
            </a:pPr>
          </a:p>
        </p:txBody>
      </p:sp>
      <p:grpSp>
        <p:nvGrpSpPr>
          <p:cNvPr name="Group 17" id="17"/>
          <p:cNvGrpSpPr/>
          <p:nvPr/>
        </p:nvGrpSpPr>
        <p:grpSpPr>
          <a:xfrm rot="0">
            <a:off x="2486376" y="1087056"/>
            <a:ext cx="13445980" cy="1725966"/>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sp>
        <p:nvSpPr>
          <p:cNvPr name="TextBox 20" id="20"/>
          <p:cNvSpPr txBox="true"/>
          <p:nvPr/>
        </p:nvSpPr>
        <p:spPr>
          <a:xfrm rot="0">
            <a:off x="2791989" y="1576220"/>
            <a:ext cx="12893591" cy="671280"/>
          </a:xfrm>
          <a:prstGeom prst="rect">
            <a:avLst/>
          </a:prstGeom>
        </p:spPr>
        <p:txBody>
          <a:bodyPr anchor="t" rtlCol="false" tIns="0" lIns="0" bIns="0" rIns="0">
            <a:spAutoFit/>
          </a:bodyPr>
          <a:lstStyle/>
          <a:p>
            <a:pPr algn="ctr">
              <a:lnSpc>
                <a:spcPts val="5516"/>
              </a:lnSpc>
              <a:spcBef>
                <a:spcPct val="0"/>
              </a:spcBef>
            </a:pPr>
            <a:r>
              <a:rPr lang="en-US" sz="3940">
                <a:solidFill>
                  <a:srgbClr val="0A2E7F"/>
                </a:solidFill>
                <a:latin typeface="Fredoka One"/>
              </a:rPr>
              <a:t>WAYS TO EARN RECOGNITION AT SLC &amp; NLC?</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595" y="1410956"/>
            <a:ext cx="15476707" cy="7847344"/>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1405665" y="2008847"/>
            <a:ext cx="15476670" cy="45413"/>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1825459" y="1591667"/>
            <a:ext cx="661028" cy="183818"/>
            <a:chOff x="0" y="0"/>
            <a:chExt cx="881370" cy="245090"/>
          </a:xfrm>
        </p:grpSpPr>
        <p:grpSp>
          <p:nvGrpSpPr>
            <p:cNvPr name="Group 8" id="8"/>
            <p:cNvGrpSpPr/>
            <p:nvPr/>
          </p:nvGrpSpPr>
          <p:grpSpPr>
            <a:xfrm rot="0">
              <a:off x="0" y="0"/>
              <a:ext cx="245090" cy="24509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318439" y="0"/>
              <a:ext cx="245090" cy="24509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636280" y="0"/>
              <a:ext cx="245090" cy="245090"/>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17" id="17"/>
          <p:cNvSpPr/>
          <p:nvPr/>
        </p:nvSpPr>
        <p:spPr>
          <a:xfrm flipH="false" flipV="false" rot="1232267">
            <a:off x="7791603" y="7718972"/>
            <a:ext cx="2704795" cy="1249123"/>
          </a:xfrm>
          <a:custGeom>
            <a:avLst/>
            <a:gdLst/>
            <a:ahLst/>
            <a:cxnLst/>
            <a:rect r="r" b="b" t="t" l="l"/>
            <a:pathLst>
              <a:path h="1249123" w="2704795">
                <a:moveTo>
                  <a:pt x="0" y="0"/>
                </a:moveTo>
                <a:lnTo>
                  <a:pt x="2704794" y="0"/>
                </a:lnTo>
                <a:lnTo>
                  <a:pt x="2704794" y="1249123"/>
                </a:lnTo>
                <a:lnTo>
                  <a:pt x="0" y="1249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true" rot="-5400000">
            <a:off x="934811" y="2877441"/>
            <a:ext cx="2295061" cy="2107283"/>
          </a:xfrm>
          <a:custGeom>
            <a:avLst/>
            <a:gdLst/>
            <a:ahLst/>
            <a:cxnLst/>
            <a:rect r="r" b="b" t="t" l="l"/>
            <a:pathLst>
              <a:path h="2107283" w="2295061">
                <a:moveTo>
                  <a:pt x="0" y="2107283"/>
                </a:moveTo>
                <a:lnTo>
                  <a:pt x="2295061" y="2107283"/>
                </a:lnTo>
                <a:lnTo>
                  <a:pt x="2295061" y="0"/>
                </a:lnTo>
                <a:lnTo>
                  <a:pt x="0" y="0"/>
                </a:lnTo>
                <a:lnTo>
                  <a:pt x="0" y="2107283"/>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4537812" y="3610813"/>
            <a:ext cx="9212274" cy="5416593"/>
          </a:xfrm>
          <a:custGeom>
            <a:avLst/>
            <a:gdLst/>
            <a:ahLst/>
            <a:cxnLst/>
            <a:rect r="r" b="b" t="t" l="l"/>
            <a:pathLst>
              <a:path h="5416593" w="9212274">
                <a:moveTo>
                  <a:pt x="0" y="0"/>
                </a:moveTo>
                <a:lnTo>
                  <a:pt x="9212274" y="0"/>
                </a:lnTo>
                <a:lnTo>
                  <a:pt x="9212274" y="5416593"/>
                </a:lnTo>
                <a:lnTo>
                  <a:pt x="0" y="5416593"/>
                </a:lnTo>
                <a:lnTo>
                  <a:pt x="0" y="0"/>
                </a:lnTo>
                <a:close/>
              </a:path>
            </a:pathLst>
          </a:custGeom>
          <a:blipFill>
            <a:blip r:embed="rId8"/>
            <a:stretch>
              <a:fillRect l="-17589" t="-18785" r="-19656" b="-11821"/>
            </a:stretch>
          </a:blipFill>
        </p:spPr>
      </p:sp>
      <p:sp>
        <p:nvSpPr>
          <p:cNvPr name="TextBox 20" id="20"/>
          <p:cNvSpPr txBox="true"/>
          <p:nvPr/>
        </p:nvSpPr>
        <p:spPr>
          <a:xfrm rot="0">
            <a:off x="3135983" y="2182578"/>
            <a:ext cx="12205017" cy="1078122"/>
          </a:xfrm>
          <a:prstGeom prst="rect">
            <a:avLst/>
          </a:prstGeom>
        </p:spPr>
        <p:txBody>
          <a:bodyPr anchor="t" rtlCol="false" tIns="0" lIns="0" bIns="0" rIns="0">
            <a:spAutoFit/>
          </a:bodyPr>
          <a:lstStyle/>
          <a:p>
            <a:pPr algn="ctr">
              <a:lnSpc>
                <a:spcPts val="8819"/>
              </a:lnSpc>
              <a:spcBef>
                <a:spcPct val="0"/>
              </a:spcBef>
            </a:pPr>
            <a:r>
              <a:rPr lang="en-US" sz="6300" spc="245">
                <a:solidFill>
                  <a:srgbClr val="FFFFFF"/>
                </a:solidFill>
                <a:latin typeface="Fredoka One Bold"/>
              </a:rPr>
              <a:t>BE ICONIC ACTIVITY</a:t>
            </a:r>
          </a:p>
        </p:txBody>
      </p:sp>
      <p:sp>
        <p:nvSpPr>
          <p:cNvPr name="Freeform 21" id="21"/>
          <p:cNvSpPr/>
          <p:nvPr/>
        </p:nvSpPr>
        <p:spPr>
          <a:xfrm flipH="false" flipV="false" rot="0">
            <a:off x="3135983" y="3610813"/>
            <a:ext cx="1064139" cy="5416593"/>
          </a:xfrm>
          <a:custGeom>
            <a:avLst/>
            <a:gdLst/>
            <a:ahLst/>
            <a:cxnLst/>
            <a:rect r="r" b="b" t="t" l="l"/>
            <a:pathLst>
              <a:path h="5416593" w="1064139">
                <a:moveTo>
                  <a:pt x="0" y="0"/>
                </a:moveTo>
                <a:lnTo>
                  <a:pt x="1064139" y="0"/>
                </a:lnTo>
                <a:lnTo>
                  <a:pt x="1064139" y="5416593"/>
                </a:lnTo>
                <a:lnTo>
                  <a:pt x="0" y="5416593"/>
                </a:lnTo>
                <a:lnTo>
                  <a:pt x="0" y="0"/>
                </a:lnTo>
                <a:close/>
              </a:path>
            </a:pathLst>
          </a:custGeom>
          <a:blipFill>
            <a:blip r:embed="rId8"/>
            <a:stretch>
              <a:fillRect l="-5798" t="0" r="-803908" b="0"/>
            </a:stretch>
          </a:blipFill>
        </p:spPr>
      </p:sp>
      <p:sp>
        <p:nvSpPr>
          <p:cNvPr name="Freeform 22" id="22"/>
          <p:cNvSpPr/>
          <p:nvPr/>
        </p:nvSpPr>
        <p:spPr>
          <a:xfrm flipH="false" flipV="false" rot="0">
            <a:off x="14219972" y="3658404"/>
            <a:ext cx="1121028" cy="5078386"/>
          </a:xfrm>
          <a:custGeom>
            <a:avLst/>
            <a:gdLst/>
            <a:ahLst/>
            <a:cxnLst/>
            <a:rect r="r" b="b" t="t" l="l"/>
            <a:pathLst>
              <a:path h="5078386" w="1121028">
                <a:moveTo>
                  <a:pt x="0" y="0"/>
                </a:moveTo>
                <a:lnTo>
                  <a:pt x="1121029" y="0"/>
                </a:lnTo>
                <a:lnTo>
                  <a:pt x="1121029" y="5078386"/>
                </a:lnTo>
                <a:lnTo>
                  <a:pt x="0" y="5078386"/>
                </a:lnTo>
                <a:lnTo>
                  <a:pt x="0" y="0"/>
                </a:lnTo>
                <a:close/>
              </a:path>
            </a:pathLst>
          </a:custGeom>
          <a:blipFill>
            <a:blip r:embed="rId8"/>
            <a:stretch>
              <a:fillRect l="-725976" t="0" r="-2907" b="-2379"/>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407" t="-24863" r="-1806" b="-137002"/>
            </a:stretch>
          </a:blipFill>
        </p:spPr>
      </p:sp>
      <p:sp>
        <p:nvSpPr>
          <p:cNvPr name="Freeform 3" id="3"/>
          <p:cNvSpPr/>
          <p:nvPr/>
        </p:nvSpPr>
        <p:spPr>
          <a:xfrm flipH="false" flipV="false" rot="0">
            <a:off x="16602216" y="865920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318362" y="-518652"/>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5" id="5"/>
          <p:cNvPicPr>
            <a:picLocks noChangeAspect="true"/>
          </p:cNvPicPr>
          <p:nvPr>
            <a:videoFile r:link="rId7"/>
          </p:nvPr>
        </p:nvPicPr>
        <p:blipFill>
          <a:blip r:embed="rId6"/>
          <a:stretch>
            <a:fillRect/>
          </a:stretch>
        </p:blipFill>
        <p:spPr>
          <a:xfrm rot="0">
            <a:off x="2126124" y="1195945"/>
            <a:ext cx="14035752" cy="7895109"/>
          </a:xfrm>
          <a:prstGeom prst="rect">
            <a:avLst/>
          </a:prstGeom>
        </p:spPr>
      </p:pic>
      <p:sp>
        <p:nvSpPr>
          <p:cNvPr name="Freeform 6" id="6"/>
          <p:cNvSpPr/>
          <p:nvPr/>
        </p:nvSpPr>
        <p:spPr>
          <a:xfrm flipH="false" flipV="false" rot="0">
            <a:off x="44454" y="7487340"/>
            <a:ext cx="4163341" cy="2591680"/>
          </a:xfrm>
          <a:custGeom>
            <a:avLst/>
            <a:gdLst/>
            <a:ahLst/>
            <a:cxnLst/>
            <a:rect r="r" b="b" t="t" l="l"/>
            <a:pathLst>
              <a:path h="2591680" w="4163341">
                <a:moveTo>
                  <a:pt x="0" y="0"/>
                </a:moveTo>
                <a:lnTo>
                  <a:pt x="4163340" y="0"/>
                </a:lnTo>
                <a:lnTo>
                  <a:pt x="4163340" y="2591680"/>
                </a:lnTo>
                <a:lnTo>
                  <a:pt x="0" y="25916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3997051" y="2068747"/>
            <a:ext cx="10236748" cy="6321192"/>
          </a:xfrm>
          <a:custGeom>
            <a:avLst/>
            <a:gdLst/>
            <a:ahLst/>
            <a:cxnLst/>
            <a:rect r="r" b="b" t="t" l="l"/>
            <a:pathLst>
              <a:path h="6321192" w="10236748">
                <a:moveTo>
                  <a:pt x="0" y="0"/>
                </a:moveTo>
                <a:lnTo>
                  <a:pt x="10236748" y="0"/>
                </a:lnTo>
                <a:lnTo>
                  <a:pt x="10236748" y="6321192"/>
                </a:lnTo>
                <a:lnTo>
                  <a:pt x="0" y="63211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683888">
            <a:off x="15941323" y="5997879"/>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5885981" y="4763233"/>
            <a:ext cx="876927" cy="760535"/>
          </a:xfrm>
          <a:custGeom>
            <a:avLst/>
            <a:gdLst/>
            <a:ahLst/>
            <a:cxnLst/>
            <a:rect r="r" b="b" t="t" l="l"/>
            <a:pathLst>
              <a:path h="760535" w="876927">
                <a:moveTo>
                  <a:pt x="0" y="0"/>
                </a:moveTo>
                <a:lnTo>
                  <a:pt x="876927" y="0"/>
                </a:lnTo>
                <a:lnTo>
                  <a:pt x="876927" y="760534"/>
                </a:lnTo>
                <a:lnTo>
                  <a:pt x="0" y="7605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1683888">
            <a:off x="-602227" y="-928825"/>
            <a:ext cx="2635955" cy="5641148"/>
          </a:xfrm>
          <a:custGeom>
            <a:avLst/>
            <a:gdLst/>
            <a:ahLst/>
            <a:cxnLst/>
            <a:rect r="r" b="b" t="t" l="l"/>
            <a:pathLst>
              <a:path h="5641148" w="2635955">
                <a:moveTo>
                  <a:pt x="0" y="0"/>
                </a:moveTo>
                <a:lnTo>
                  <a:pt x="2635955" y="0"/>
                </a:lnTo>
                <a:lnTo>
                  <a:pt x="2635955" y="5641148"/>
                </a:lnTo>
                <a:lnTo>
                  <a:pt x="0" y="56411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8705960" y="4763233"/>
            <a:ext cx="876927" cy="760535"/>
          </a:xfrm>
          <a:custGeom>
            <a:avLst/>
            <a:gdLst/>
            <a:ahLst/>
            <a:cxnLst/>
            <a:rect r="r" b="b" t="t" l="l"/>
            <a:pathLst>
              <a:path h="760535" w="876927">
                <a:moveTo>
                  <a:pt x="0" y="0"/>
                </a:moveTo>
                <a:lnTo>
                  <a:pt x="876927" y="0"/>
                </a:lnTo>
                <a:lnTo>
                  <a:pt x="876927" y="760534"/>
                </a:lnTo>
                <a:lnTo>
                  <a:pt x="0" y="7605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1658046" y="4763233"/>
            <a:ext cx="876927" cy="760535"/>
          </a:xfrm>
          <a:custGeom>
            <a:avLst/>
            <a:gdLst/>
            <a:ahLst/>
            <a:cxnLst/>
            <a:rect r="r" b="b" t="t" l="l"/>
            <a:pathLst>
              <a:path h="760535" w="876927">
                <a:moveTo>
                  <a:pt x="0" y="0"/>
                </a:moveTo>
                <a:lnTo>
                  <a:pt x="876927" y="0"/>
                </a:lnTo>
                <a:lnTo>
                  <a:pt x="876927" y="760534"/>
                </a:lnTo>
                <a:lnTo>
                  <a:pt x="0" y="76053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4447426" y="5862934"/>
            <a:ext cx="1529987" cy="2527005"/>
          </a:xfrm>
          <a:custGeom>
            <a:avLst/>
            <a:gdLst/>
            <a:ahLst/>
            <a:cxnLst/>
            <a:rect r="r" b="b" t="t" l="l"/>
            <a:pathLst>
              <a:path h="2527005" w="1529987">
                <a:moveTo>
                  <a:pt x="0" y="0"/>
                </a:moveTo>
                <a:lnTo>
                  <a:pt x="1529986" y="0"/>
                </a:lnTo>
                <a:lnTo>
                  <a:pt x="1529986" y="2527005"/>
                </a:lnTo>
                <a:lnTo>
                  <a:pt x="0" y="25270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1683888">
            <a:off x="40236" y="10274295"/>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1" id="11"/>
          <p:cNvGrpSpPr/>
          <p:nvPr/>
        </p:nvGrpSpPr>
        <p:grpSpPr>
          <a:xfrm rot="0">
            <a:off x="4296534" y="2233566"/>
            <a:ext cx="523467" cy="523467"/>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8F8"/>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ctr">
                <a:lnSpc>
                  <a:spcPts val="3468"/>
                </a:lnSpc>
              </a:pPr>
            </a:p>
          </p:txBody>
        </p:sp>
      </p:grpSp>
      <p:sp>
        <p:nvSpPr>
          <p:cNvPr name="Freeform 14" id="14"/>
          <p:cNvSpPr/>
          <p:nvPr/>
        </p:nvSpPr>
        <p:spPr>
          <a:xfrm flipH="false" flipV="false" rot="0">
            <a:off x="4296534" y="2284055"/>
            <a:ext cx="472977" cy="472977"/>
          </a:xfrm>
          <a:custGeom>
            <a:avLst/>
            <a:gdLst/>
            <a:ahLst/>
            <a:cxnLst/>
            <a:rect r="r" b="b" t="t" l="l"/>
            <a:pathLst>
              <a:path h="472977" w="472977">
                <a:moveTo>
                  <a:pt x="0" y="0"/>
                </a:moveTo>
                <a:lnTo>
                  <a:pt x="472977" y="0"/>
                </a:lnTo>
                <a:lnTo>
                  <a:pt x="472977" y="472978"/>
                </a:lnTo>
                <a:lnTo>
                  <a:pt x="0" y="47297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5" id="15"/>
          <p:cNvSpPr txBox="true"/>
          <p:nvPr/>
        </p:nvSpPr>
        <p:spPr>
          <a:xfrm rot="0">
            <a:off x="4983333" y="5661840"/>
            <a:ext cx="2682223" cy="430070"/>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President</a:t>
            </a:r>
          </a:p>
        </p:txBody>
      </p:sp>
      <p:sp>
        <p:nvSpPr>
          <p:cNvPr name="TextBox 16" id="16"/>
          <p:cNvSpPr txBox="true"/>
          <p:nvPr/>
        </p:nvSpPr>
        <p:spPr>
          <a:xfrm rot="0">
            <a:off x="6032333" y="4816132"/>
            <a:ext cx="584224" cy="579727"/>
          </a:xfrm>
          <a:prstGeom prst="rect">
            <a:avLst/>
          </a:prstGeom>
        </p:spPr>
        <p:txBody>
          <a:bodyPr anchor="t" rtlCol="false" tIns="0" lIns="0" bIns="0" rIns="0">
            <a:spAutoFit/>
          </a:bodyPr>
          <a:lstStyle/>
          <a:p>
            <a:pPr algn="ctr">
              <a:lnSpc>
                <a:spcPts val="4796"/>
              </a:lnSpc>
              <a:spcBef>
                <a:spcPct val="0"/>
              </a:spcBef>
            </a:pPr>
            <a:r>
              <a:rPr lang="en-US" sz="3426">
                <a:solidFill>
                  <a:srgbClr val="FFFFFF"/>
                </a:solidFill>
                <a:latin typeface="Repo Bold Bold"/>
              </a:rPr>
              <a:t>1</a:t>
            </a:r>
          </a:p>
        </p:txBody>
      </p:sp>
      <p:sp>
        <p:nvSpPr>
          <p:cNvPr name="TextBox 17" id="17"/>
          <p:cNvSpPr txBox="true"/>
          <p:nvPr/>
        </p:nvSpPr>
        <p:spPr>
          <a:xfrm rot="0">
            <a:off x="7803312" y="5661840"/>
            <a:ext cx="2682223" cy="430070"/>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Secretary</a:t>
            </a:r>
          </a:p>
        </p:txBody>
      </p:sp>
      <p:sp>
        <p:nvSpPr>
          <p:cNvPr name="TextBox 18" id="18"/>
          <p:cNvSpPr txBox="true"/>
          <p:nvPr/>
        </p:nvSpPr>
        <p:spPr>
          <a:xfrm rot="0">
            <a:off x="8852311" y="4816132"/>
            <a:ext cx="584224" cy="590701"/>
          </a:xfrm>
          <a:prstGeom prst="rect">
            <a:avLst/>
          </a:prstGeom>
        </p:spPr>
        <p:txBody>
          <a:bodyPr anchor="t" rtlCol="false" tIns="0" lIns="0" bIns="0" rIns="0">
            <a:spAutoFit/>
          </a:bodyPr>
          <a:lstStyle/>
          <a:p>
            <a:pPr algn="ctr">
              <a:lnSpc>
                <a:spcPts val="4796"/>
              </a:lnSpc>
              <a:spcBef>
                <a:spcPct val="0"/>
              </a:spcBef>
            </a:pPr>
            <a:r>
              <a:rPr lang="en-US" sz="3426">
                <a:solidFill>
                  <a:srgbClr val="FFFFFF"/>
                </a:solidFill>
                <a:latin typeface="Repo Bold Bold"/>
              </a:rPr>
              <a:t>1</a:t>
            </a:r>
          </a:p>
        </p:txBody>
      </p:sp>
      <p:sp>
        <p:nvSpPr>
          <p:cNvPr name="TextBox 19" id="19"/>
          <p:cNvSpPr txBox="true"/>
          <p:nvPr/>
        </p:nvSpPr>
        <p:spPr>
          <a:xfrm rot="0">
            <a:off x="10755398" y="5661840"/>
            <a:ext cx="2682223" cy="877648"/>
          </a:xfrm>
          <a:prstGeom prst="rect">
            <a:avLst/>
          </a:prstGeom>
        </p:spPr>
        <p:txBody>
          <a:bodyPr anchor="t" rtlCol="false" tIns="0" lIns="0" bIns="0" rIns="0">
            <a:spAutoFit/>
          </a:bodyPr>
          <a:lstStyle/>
          <a:p>
            <a:pPr algn="ctr" marL="0" indent="0" lvl="0">
              <a:lnSpc>
                <a:spcPts val="3589"/>
              </a:lnSpc>
              <a:spcBef>
                <a:spcPct val="0"/>
              </a:spcBef>
            </a:pPr>
            <a:r>
              <a:rPr lang="en-US" sz="2564" spc="-25">
                <a:solidFill>
                  <a:srgbClr val="000000"/>
                </a:solidFill>
                <a:latin typeface="DM Sans"/>
              </a:rPr>
              <a:t>District Vice President </a:t>
            </a:r>
          </a:p>
        </p:txBody>
      </p:sp>
      <p:sp>
        <p:nvSpPr>
          <p:cNvPr name="TextBox 20" id="20"/>
          <p:cNvSpPr txBox="true"/>
          <p:nvPr/>
        </p:nvSpPr>
        <p:spPr>
          <a:xfrm rot="0">
            <a:off x="11804397" y="4816132"/>
            <a:ext cx="584224" cy="590701"/>
          </a:xfrm>
          <a:prstGeom prst="rect">
            <a:avLst/>
          </a:prstGeom>
        </p:spPr>
        <p:txBody>
          <a:bodyPr anchor="t" rtlCol="false" tIns="0" lIns="0" bIns="0" rIns="0">
            <a:spAutoFit/>
          </a:bodyPr>
          <a:lstStyle/>
          <a:p>
            <a:pPr algn="ctr">
              <a:lnSpc>
                <a:spcPts val="4796"/>
              </a:lnSpc>
              <a:spcBef>
                <a:spcPct val="0"/>
              </a:spcBef>
            </a:pPr>
            <a:r>
              <a:rPr lang="en-US" sz="3426">
                <a:solidFill>
                  <a:srgbClr val="FFFFFF"/>
                </a:solidFill>
                <a:latin typeface="Repo Bold Bold"/>
              </a:rPr>
              <a:t>6</a:t>
            </a:r>
          </a:p>
        </p:txBody>
      </p:sp>
      <p:sp>
        <p:nvSpPr>
          <p:cNvPr name="TextBox 21" id="21"/>
          <p:cNvSpPr txBox="true"/>
          <p:nvPr/>
        </p:nvSpPr>
        <p:spPr>
          <a:xfrm rot="0">
            <a:off x="4983333" y="2207855"/>
            <a:ext cx="7264780" cy="609636"/>
          </a:xfrm>
          <a:prstGeom prst="rect">
            <a:avLst/>
          </a:prstGeom>
        </p:spPr>
        <p:txBody>
          <a:bodyPr anchor="t" rtlCol="false" tIns="0" lIns="0" bIns="0" rIns="0">
            <a:spAutoFit/>
          </a:bodyPr>
          <a:lstStyle/>
          <a:p>
            <a:pPr algn="ctr">
              <a:lnSpc>
                <a:spcPts val="4911"/>
              </a:lnSpc>
              <a:spcBef>
                <a:spcPct val="0"/>
              </a:spcBef>
            </a:pPr>
            <a:r>
              <a:rPr lang="en-US" sz="3508">
                <a:solidFill>
                  <a:srgbClr val="000000"/>
                </a:solidFill>
                <a:latin typeface="DM Sans Bold"/>
              </a:rPr>
              <a:t>How Do I Become A State Officer?</a:t>
            </a:r>
          </a:p>
        </p:txBody>
      </p:sp>
      <p:sp>
        <p:nvSpPr>
          <p:cNvPr name="TextBox 22" id="22"/>
          <p:cNvSpPr txBox="true"/>
          <p:nvPr/>
        </p:nvSpPr>
        <p:spPr>
          <a:xfrm rot="0">
            <a:off x="4533023" y="3003827"/>
            <a:ext cx="5024176" cy="713672"/>
          </a:xfrm>
          <a:prstGeom prst="rect">
            <a:avLst/>
          </a:prstGeom>
        </p:spPr>
        <p:txBody>
          <a:bodyPr anchor="t" rtlCol="false" tIns="0" lIns="0" bIns="0" rIns="0">
            <a:spAutoFit/>
          </a:bodyPr>
          <a:lstStyle/>
          <a:p>
            <a:pPr algn="ctr">
              <a:lnSpc>
                <a:spcPts val="5809"/>
              </a:lnSpc>
              <a:spcBef>
                <a:spcPct val="0"/>
              </a:spcBef>
            </a:pPr>
            <a:r>
              <a:rPr lang="en-US" sz="4149">
                <a:solidFill>
                  <a:srgbClr val="000000"/>
                </a:solidFill>
                <a:latin typeface="Fredoka One"/>
              </a:rPr>
              <a:t>Positions Available: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4025626" y="2068747"/>
            <a:ext cx="10236748" cy="6321192"/>
          </a:xfrm>
          <a:custGeom>
            <a:avLst/>
            <a:gdLst/>
            <a:ahLst/>
            <a:cxnLst/>
            <a:rect r="r" b="b" t="t" l="l"/>
            <a:pathLst>
              <a:path h="6321192" w="10236748">
                <a:moveTo>
                  <a:pt x="0" y="0"/>
                </a:moveTo>
                <a:lnTo>
                  <a:pt x="10236748" y="0"/>
                </a:lnTo>
                <a:lnTo>
                  <a:pt x="10236748" y="6321192"/>
                </a:lnTo>
                <a:lnTo>
                  <a:pt x="0" y="63211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683888">
            <a:off x="15941323" y="5997879"/>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683888">
            <a:off x="-602227" y="-928825"/>
            <a:ext cx="2635955" cy="5641148"/>
          </a:xfrm>
          <a:custGeom>
            <a:avLst/>
            <a:gdLst/>
            <a:ahLst/>
            <a:cxnLst/>
            <a:rect r="r" b="b" t="t" l="l"/>
            <a:pathLst>
              <a:path h="5641148" w="2635955">
                <a:moveTo>
                  <a:pt x="0" y="0"/>
                </a:moveTo>
                <a:lnTo>
                  <a:pt x="2635955" y="0"/>
                </a:lnTo>
                <a:lnTo>
                  <a:pt x="2635955" y="5641148"/>
                </a:lnTo>
                <a:lnTo>
                  <a:pt x="0" y="5641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4447426" y="5862934"/>
            <a:ext cx="1529987" cy="2527005"/>
          </a:xfrm>
          <a:custGeom>
            <a:avLst/>
            <a:gdLst/>
            <a:ahLst/>
            <a:cxnLst/>
            <a:rect r="r" b="b" t="t" l="l"/>
            <a:pathLst>
              <a:path h="2527005" w="1529987">
                <a:moveTo>
                  <a:pt x="0" y="0"/>
                </a:moveTo>
                <a:lnTo>
                  <a:pt x="1529986" y="0"/>
                </a:lnTo>
                <a:lnTo>
                  <a:pt x="1529986" y="2527005"/>
                </a:lnTo>
                <a:lnTo>
                  <a:pt x="0" y="252700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1683888">
            <a:off x="40236" y="10274295"/>
            <a:ext cx="2635955" cy="5641148"/>
          </a:xfrm>
          <a:custGeom>
            <a:avLst/>
            <a:gdLst/>
            <a:ahLst/>
            <a:cxnLst/>
            <a:rect r="r" b="b" t="t" l="l"/>
            <a:pathLst>
              <a:path h="5641148" w="2635955">
                <a:moveTo>
                  <a:pt x="0" y="0"/>
                </a:moveTo>
                <a:lnTo>
                  <a:pt x="2635954" y="0"/>
                </a:lnTo>
                <a:lnTo>
                  <a:pt x="2635954" y="5641148"/>
                </a:lnTo>
                <a:lnTo>
                  <a:pt x="0" y="564114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4296534" y="2233566"/>
            <a:ext cx="523467" cy="523467"/>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F8F8"/>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ctr">
                <a:lnSpc>
                  <a:spcPts val="3468"/>
                </a:lnSpc>
              </a:pPr>
            </a:p>
          </p:txBody>
        </p:sp>
      </p:grpSp>
      <p:sp>
        <p:nvSpPr>
          <p:cNvPr name="Freeform 11" id="11"/>
          <p:cNvSpPr/>
          <p:nvPr/>
        </p:nvSpPr>
        <p:spPr>
          <a:xfrm flipH="false" flipV="false" rot="0">
            <a:off x="4296534" y="2284055"/>
            <a:ext cx="472977" cy="472977"/>
          </a:xfrm>
          <a:custGeom>
            <a:avLst/>
            <a:gdLst/>
            <a:ahLst/>
            <a:cxnLst/>
            <a:rect r="r" b="b" t="t" l="l"/>
            <a:pathLst>
              <a:path h="472977" w="472977">
                <a:moveTo>
                  <a:pt x="0" y="0"/>
                </a:moveTo>
                <a:lnTo>
                  <a:pt x="472977" y="0"/>
                </a:lnTo>
                <a:lnTo>
                  <a:pt x="472977" y="472978"/>
                </a:lnTo>
                <a:lnTo>
                  <a:pt x="0" y="47297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4296534" y="4314352"/>
            <a:ext cx="9809625" cy="3381648"/>
          </a:xfrm>
          <a:prstGeom prst="rect">
            <a:avLst/>
          </a:prstGeom>
        </p:spPr>
        <p:txBody>
          <a:bodyPr anchor="t" rtlCol="false" tIns="0" lIns="0" bIns="0" rIns="0">
            <a:spAutoFit/>
          </a:bodyPr>
          <a:lstStyle/>
          <a:p>
            <a:pPr marL="899059" indent="-449530" lvl="1">
              <a:lnSpc>
                <a:spcPts val="5829"/>
              </a:lnSpc>
              <a:buFont typeface="Arial"/>
              <a:buChar char="•"/>
            </a:pPr>
            <a:r>
              <a:rPr lang="en-US" sz="4164" spc="-41">
                <a:solidFill>
                  <a:srgbClr val="000000"/>
                </a:solidFill>
                <a:latin typeface="DM Sans"/>
              </a:rPr>
              <a:t>Complete the state officer application.</a:t>
            </a:r>
          </a:p>
          <a:p>
            <a:pPr marL="899059" indent="-449530" lvl="1">
              <a:lnSpc>
                <a:spcPts val="5829"/>
              </a:lnSpc>
              <a:buFont typeface="Arial"/>
              <a:buChar char="•"/>
            </a:pPr>
            <a:r>
              <a:rPr lang="en-US" sz="4164" spc="-41" strike="noStrike" u="none">
                <a:solidFill>
                  <a:srgbClr val="000000"/>
                </a:solidFill>
                <a:latin typeface="DM Sans"/>
              </a:rPr>
              <a:t>100-word essay: “Why I want to be a state officer” </a:t>
            </a:r>
          </a:p>
          <a:p>
            <a:pPr algn="ctr" marL="0" indent="0" lvl="0">
              <a:lnSpc>
                <a:spcPts val="3589"/>
              </a:lnSpc>
              <a:spcBef>
                <a:spcPct val="0"/>
              </a:spcBef>
            </a:pPr>
          </a:p>
        </p:txBody>
      </p:sp>
      <p:sp>
        <p:nvSpPr>
          <p:cNvPr name="TextBox 13" id="13"/>
          <p:cNvSpPr txBox="true"/>
          <p:nvPr/>
        </p:nvSpPr>
        <p:spPr>
          <a:xfrm rot="0">
            <a:off x="4558267" y="2217380"/>
            <a:ext cx="7872626" cy="587760"/>
          </a:xfrm>
          <a:prstGeom prst="rect">
            <a:avLst/>
          </a:prstGeom>
        </p:spPr>
        <p:txBody>
          <a:bodyPr anchor="t" rtlCol="false" tIns="0" lIns="0" bIns="0" rIns="0">
            <a:spAutoFit/>
          </a:bodyPr>
          <a:lstStyle/>
          <a:p>
            <a:pPr algn="ctr">
              <a:lnSpc>
                <a:spcPts val="4874"/>
              </a:lnSpc>
              <a:spcBef>
                <a:spcPct val="0"/>
              </a:spcBef>
            </a:pPr>
            <a:r>
              <a:rPr lang="en-US" sz="3481">
                <a:solidFill>
                  <a:srgbClr val="000000"/>
                </a:solidFill>
                <a:latin typeface="DM Sans Bold"/>
              </a:rPr>
              <a:t>How Do I Become A State Officer?</a:t>
            </a:r>
          </a:p>
        </p:txBody>
      </p:sp>
      <p:sp>
        <p:nvSpPr>
          <p:cNvPr name="TextBox 14" id="14"/>
          <p:cNvSpPr txBox="true"/>
          <p:nvPr/>
        </p:nvSpPr>
        <p:spPr>
          <a:xfrm rot="0">
            <a:off x="4769511" y="3004369"/>
            <a:ext cx="5154417" cy="713672"/>
          </a:xfrm>
          <a:prstGeom prst="rect">
            <a:avLst/>
          </a:prstGeom>
        </p:spPr>
        <p:txBody>
          <a:bodyPr anchor="t" rtlCol="false" tIns="0" lIns="0" bIns="0" rIns="0">
            <a:spAutoFit/>
          </a:bodyPr>
          <a:lstStyle/>
          <a:p>
            <a:pPr algn="ctr">
              <a:lnSpc>
                <a:spcPts val="5809"/>
              </a:lnSpc>
              <a:spcBef>
                <a:spcPct val="0"/>
              </a:spcBef>
            </a:pPr>
            <a:r>
              <a:rPr lang="en-US" sz="4149">
                <a:solidFill>
                  <a:srgbClr val="000000"/>
                </a:solidFill>
                <a:latin typeface="Fredoka One"/>
              </a:rPr>
              <a:t>Application Process: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8863069" cy="6311385"/>
            <a:chOff x="0" y="0"/>
            <a:chExt cx="12863545" cy="9160122"/>
          </a:xfrm>
        </p:grpSpPr>
        <p:sp>
          <p:nvSpPr>
            <p:cNvPr name="Freeform 4" id="4"/>
            <p:cNvSpPr/>
            <p:nvPr/>
          </p:nvSpPr>
          <p:spPr>
            <a:xfrm flipH="false" flipV="false" rot="0">
              <a:off x="31750" y="31750"/>
              <a:ext cx="12800045" cy="9096621"/>
            </a:xfrm>
            <a:custGeom>
              <a:avLst/>
              <a:gdLst/>
              <a:ahLst/>
              <a:cxnLst/>
              <a:rect r="r" b="b" t="t" l="l"/>
              <a:pathLst>
                <a:path h="9096621" w="12800045">
                  <a:moveTo>
                    <a:pt x="12707335" y="9096621"/>
                  </a:moveTo>
                  <a:lnTo>
                    <a:pt x="92710" y="9096621"/>
                  </a:lnTo>
                  <a:cubicBezTo>
                    <a:pt x="41910" y="9096621"/>
                    <a:pt x="0" y="9054712"/>
                    <a:pt x="0" y="9003912"/>
                  </a:cubicBezTo>
                  <a:lnTo>
                    <a:pt x="0" y="92710"/>
                  </a:lnTo>
                  <a:cubicBezTo>
                    <a:pt x="0" y="41910"/>
                    <a:pt x="41910" y="0"/>
                    <a:pt x="92710" y="0"/>
                  </a:cubicBezTo>
                  <a:lnTo>
                    <a:pt x="12706066" y="0"/>
                  </a:lnTo>
                  <a:cubicBezTo>
                    <a:pt x="12756866" y="0"/>
                    <a:pt x="12798775" y="41910"/>
                    <a:pt x="12798775" y="92710"/>
                  </a:cubicBezTo>
                  <a:lnTo>
                    <a:pt x="12798775" y="9002642"/>
                  </a:lnTo>
                  <a:cubicBezTo>
                    <a:pt x="12800045" y="9054712"/>
                    <a:pt x="12758135" y="9096621"/>
                    <a:pt x="12707335" y="9096621"/>
                  </a:cubicBezTo>
                  <a:close/>
                </a:path>
              </a:pathLst>
            </a:custGeom>
            <a:solidFill>
              <a:srgbClr val="FFFFFF"/>
            </a:solidFill>
          </p:spPr>
        </p:sp>
        <p:sp>
          <p:nvSpPr>
            <p:cNvPr name="Freeform 5" id="5"/>
            <p:cNvSpPr/>
            <p:nvPr/>
          </p:nvSpPr>
          <p:spPr>
            <a:xfrm flipH="false" flipV="false" rot="0">
              <a:off x="0" y="0"/>
              <a:ext cx="12863545" cy="9160121"/>
            </a:xfrm>
            <a:custGeom>
              <a:avLst/>
              <a:gdLst/>
              <a:ahLst/>
              <a:cxnLst/>
              <a:rect r="r" b="b" t="t" l="l"/>
              <a:pathLst>
                <a:path h="9160121" w="12863545">
                  <a:moveTo>
                    <a:pt x="12739085" y="59690"/>
                  </a:moveTo>
                  <a:cubicBezTo>
                    <a:pt x="12774645" y="59690"/>
                    <a:pt x="12803855" y="88900"/>
                    <a:pt x="12803855" y="124460"/>
                  </a:cubicBezTo>
                  <a:lnTo>
                    <a:pt x="12803855" y="9035662"/>
                  </a:lnTo>
                  <a:cubicBezTo>
                    <a:pt x="12803855" y="9071221"/>
                    <a:pt x="12774645" y="9100431"/>
                    <a:pt x="12739085" y="9100431"/>
                  </a:cubicBezTo>
                  <a:lnTo>
                    <a:pt x="124460" y="9100431"/>
                  </a:lnTo>
                  <a:cubicBezTo>
                    <a:pt x="88900" y="9100431"/>
                    <a:pt x="59690" y="9071221"/>
                    <a:pt x="59690" y="9035662"/>
                  </a:cubicBezTo>
                  <a:lnTo>
                    <a:pt x="59690" y="124460"/>
                  </a:lnTo>
                  <a:cubicBezTo>
                    <a:pt x="59690" y="88900"/>
                    <a:pt x="88900" y="59690"/>
                    <a:pt x="124460" y="59690"/>
                  </a:cubicBezTo>
                  <a:lnTo>
                    <a:pt x="12739085" y="59690"/>
                  </a:lnTo>
                  <a:moveTo>
                    <a:pt x="12739085" y="0"/>
                  </a:moveTo>
                  <a:lnTo>
                    <a:pt x="124460" y="0"/>
                  </a:lnTo>
                  <a:cubicBezTo>
                    <a:pt x="55880" y="0"/>
                    <a:pt x="0" y="55880"/>
                    <a:pt x="0" y="124460"/>
                  </a:cubicBezTo>
                  <a:lnTo>
                    <a:pt x="0" y="9035662"/>
                  </a:lnTo>
                  <a:cubicBezTo>
                    <a:pt x="0" y="9104242"/>
                    <a:pt x="55880" y="9160121"/>
                    <a:pt x="124460" y="9160121"/>
                  </a:cubicBezTo>
                  <a:lnTo>
                    <a:pt x="12739085" y="9160121"/>
                  </a:lnTo>
                  <a:cubicBezTo>
                    <a:pt x="12807666" y="9160121"/>
                    <a:pt x="12863545" y="9104242"/>
                    <a:pt x="12863545" y="9035662"/>
                  </a:cubicBezTo>
                  <a:lnTo>
                    <a:pt x="12863545" y="124460"/>
                  </a:lnTo>
                  <a:cubicBezTo>
                    <a:pt x="12863545" y="55880"/>
                    <a:pt x="12807666" y="0"/>
                    <a:pt x="12739085" y="0"/>
                  </a:cubicBezTo>
                  <a:close/>
                </a:path>
              </a:pathLst>
            </a:custGeom>
            <a:solidFill>
              <a:srgbClr val="0A2E7F"/>
            </a:solidFill>
          </p:spPr>
        </p:sp>
      </p:grpSp>
      <p:sp>
        <p:nvSpPr>
          <p:cNvPr name="AutoShape 6" id="6"/>
          <p:cNvSpPr/>
          <p:nvPr/>
        </p:nvSpPr>
        <p:spPr>
          <a:xfrm>
            <a:off x="2469747" y="3617586"/>
            <a:ext cx="8863069"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11564758"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11564758"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11938464"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25031" t="0" r="-25031"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p:nvPr/>
        </p:nvGrpSpPr>
        <p:grpSpPr>
          <a:xfrm rot="0">
            <a:off x="2469747" y="1087056"/>
            <a:ext cx="13376007" cy="1716984"/>
            <a:chOff x="0" y="0"/>
            <a:chExt cx="21126681" cy="2711883"/>
          </a:xfrm>
        </p:grpSpPr>
        <p:sp>
          <p:nvSpPr>
            <p:cNvPr name="Freeform 15" id="15"/>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6" id="16"/>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17" id="17"/>
          <p:cNvGrpSpPr/>
          <p:nvPr/>
        </p:nvGrpSpPr>
        <p:grpSpPr>
          <a:xfrm rot="0">
            <a:off x="2616155" y="1251480"/>
            <a:ext cx="1022720" cy="284397"/>
            <a:chOff x="0" y="0"/>
            <a:chExt cx="1363627" cy="379195"/>
          </a:xfrm>
        </p:grpSpPr>
        <p:grpSp>
          <p:nvGrpSpPr>
            <p:cNvPr name="Group 18" id="18"/>
            <p:cNvGrpSpPr/>
            <p:nvPr/>
          </p:nvGrpSpPr>
          <p:grpSpPr>
            <a:xfrm rot="0">
              <a:off x="0" y="0"/>
              <a:ext cx="379195" cy="379195"/>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492679"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984431"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27" id="27"/>
          <p:cNvGrpSpPr/>
          <p:nvPr/>
        </p:nvGrpSpPr>
        <p:grpSpPr>
          <a:xfrm rot="0">
            <a:off x="10144274" y="3205422"/>
            <a:ext cx="819386" cy="227854"/>
            <a:chOff x="0" y="0"/>
            <a:chExt cx="1092514" cy="303805"/>
          </a:xfrm>
        </p:grpSpPr>
        <p:grpSp>
          <p:nvGrpSpPr>
            <p:cNvPr name="Group 28" id="28"/>
            <p:cNvGrpSpPr/>
            <p:nvPr/>
          </p:nvGrpSpPr>
          <p:grpSpPr>
            <a:xfrm rot="0">
              <a:off x="0" y="0"/>
              <a:ext cx="303805" cy="303805"/>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394726"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788710"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37" id="37"/>
          <p:cNvGrpSpPr/>
          <p:nvPr/>
        </p:nvGrpSpPr>
        <p:grpSpPr>
          <a:xfrm rot="0">
            <a:off x="14707661" y="3205422"/>
            <a:ext cx="819386" cy="227854"/>
            <a:chOff x="0" y="0"/>
            <a:chExt cx="1092514" cy="303805"/>
          </a:xfrm>
        </p:grpSpPr>
        <p:grpSp>
          <p:nvGrpSpPr>
            <p:cNvPr name="Group 38" id="38"/>
            <p:cNvGrpSpPr/>
            <p:nvPr/>
          </p:nvGrpSpPr>
          <p:grpSpPr>
            <a:xfrm rot="0">
              <a:off x="0" y="0"/>
              <a:ext cx="303805" cy="303805"/>
              <a:chOff x="0" y="0"/>
              <a:chExt cx="812800" cy="812800"/>
            </a:xfrm>
          </p:grpSpPr>
          <p:sp>
            <p:nvSpPr>
              <p:cNvPr name="Freeform 39" id="3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0" id="4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1" id="41"/>
            <p:cNvGrpSpPr/>
            <p:nvPr/>
          </p:nvGrpSpPr>
          <p:grpSpPr>
            <a:xfrm rot="0">
              <a:off x="394726"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788710"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47" id="47"/>
          <p:cNvSpPr/>
          <p:nvPr/>
        </p:nvSpPr>
        <p:spPr>
          <a:xfrm flipH="false" flipV="false" rot="4306895">
            <a:off x="772626" y="7580548"/>
            <a:ext cx="2386467" cy="2030667"/>
          </a:xfrm>
          <a:custGeom>
            <a:avLst/>
            <a:gdLst/>
            <a:ahLst/>
            <a:cxnLst/>
            <a:rect r="r" b="b" t="t" l="l"/>
            <a:pathLst>
              <a:path h="2030667" w="2386467">
                <a:moveTo>
                  <a:pt x="0" y="0"/>
                </a:moveTo>
                <a:lnTo>
                  <a:pt x="2386468" y="0"/>
                </a:lnTo>
                <a:lnTo>
                  <a:pt x="2386468" y="2030667"/>
                </a:lnTo>
                <a:lnTo>
                  <a:pt x="0" y="203066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8" id="48"/>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49" id="49"/>
          <p:cNvGrpSpPr>
            <a:grpSpLocks noChangeAspect="true"/>
          </p:cNvGrpSpPr>
          <p:nvPr/>
        </p:nvGrpSpPr>
        <p:grpSpPr>
          <a:xfrm rot="0">
            <a:off x="2984385" y="4315259"/>
            <a:ext cx="7816717" cy="3126687"/>
            <a:chOff x="0" y="0"/>
            <a:chExt cx="6350000" cy="2540000"/>
          </a:xfrm>
        </p:grpSpPr>
        <p:sp>
          <p:nvSpPr>
            <p:cNvPr name="Freeform 50" id="50"/>
            <p:cNvSpPr/>
            <p:nvPr/>
          </p:nvSpPr>
          <p:spPr>
            <a:xfrm flipH="false" flipV="false" rot="0">
              <a:off x="0" y="0"/>
              <a:ext cx="6350000" cy="2540000"/>
            </a:xfrm>
            <a:custGeom>
              <a:avLst/>
              <a:gdLst/>
              <a:ahLst/>
              <a:cxnLst/>
              <a:rect r="r" b="b" t="t" l="l"/>
              <a:pathLst>
                <a:path h="2540000" w="635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9"/>
              <a:stretch>
                <a:fillRect l="0" t="-13396" r="0" b="-27228"/>
              </a:stretch>
            </a:blipFill>
          </p:spPr>
        </p:sp>
        <p:sp>
          <p:nvSpPr>
            <p:cNvPr name="Freeform 51" id="51"/>
            <p:cNvSpPr/>
            <p:nvPr/>
          </p:nvSpPr>
          <p:spPr>
            <a:xfrm flipH="false" flipV="false" rot="0">
              <a:off x="0" y="0"/>
              <a:ext cx="6350000" cy="2540000"/>
            </a:xfrm>
            <a:custGeom>
              <a:avLst/>
              <a:gdLst/>
              <a:ahLst/>
              <a:cxnLst/>
              <a:rect r="r" b="b" t="t" l="l"/>
              <a:pathLst>
                <a:path h="2540000" w="635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1D52BC"/>
            </a:solidFill>
          </p:spPr>
        </p:sp>
      </p:grpSp>
      <p:sp>
        <p:nvSpPr>
          <p:cNvPr name="TextBox 52" id="52"/>
          <p:cNvSpPr txBox="true"/>
          <p:nvPr/>
        </p:nvSpPr>
        <p:spPr>
          <a:xfrm rot="0">
            <a:off x="2838903" y="7823609"/>
            <a:ext cx="849391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Asap Condensed Bold"/>
              </a:rPr>
              <a:t>2023-2024 Alabama FBLA State Officer Team</a:t>
            </a:r>
          </a:p>
        </p:txBody>
      </p:sp>
      <p:sp>
        <p:nvSpPr>
          <p:cNvPr name="TextBox 53" id="53"/>
          <p:cNvSpPr txBox="true"/>
          <p:nvPr/>
        </p:nvSpPr>
        <p:spPr>
          <a:xfrm rot="0">
            <a:off x="11910964"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Mrs. Lisa Weeks</a:t>
            </a:r>
          </a:p>
        </p:txBody>
      </p:sp>
      <p:sp>
        <p:nvSpPr>
          <p:cNvPr name="TextBox 54" id="54"/>
          <p:cNvSpPr txBox="true"/>
          <p:nvPr/>
        </p:nvSpPr>
        <p:spPr>
          <a:xfrm rot="0">
            <a:off x="2469747" y="1541690"/>
            <a:ext cx="13376007" cy="721991"/>
          </a:xfrm>
          <a:prstGeom prst="rect">
            <a:avLst/>
          </a:prstGeom>
        </p:spPr>
        <p:txBody>
          <a:bodyPr anchor="t" rtlCol="false" tIns="0" lIns="0" bIns="0" rIns="0">
            <a:spAutoFit/>
          </a:bodyPr>
          <a:lstStyle/>
          <a:p>
            <a:pPr algn="ctr">
              <a:lnSpc>
                <a:spcPts val="5880"/>
              </a:lnSpc>
              <a:spcBef>
                <a:spcPct val="0"/>
              </a:spcBef>
            </a:pPr>
            <a:r>
              <a:rPr lang="en-US" sz="4200">
                <a:solidFill>
                  <a:srgbClr val="226ADD"/>
                </a:solidFill>
                <a:latin typeface="Fredoka One"/>
              </a:rPr>
              <a:t>INTRODUCING: YOUR STATE LEADERSHIP TEAM</a:t>
            </a:r>
          </a:p>
        </p:txBody>
      </p:sp>
      <p:sp>
        <p:nvSpPr>
          <p:cNvPr name="TextBox 55" id="55"/>
          <p:cNvSpPr txBox="true"/>
          <p:nvPr/>
        </p:nvSpPr>
        <p:spPr>
          <a:xfrm rot="0">
            <a:off x="11564758" y="8262940"/>
            <a:ext cx="4280995" cy="4383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AL FBLA State Adviser</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1757656">
            <a:off x="13036810" y="8162289"/>
            <a:ext cx="8967709" cy="2903296"/>
          </a:xfrm>
          <a:custGeom>
            <a:avLst/>
            <a:gdLst/>
            <a:ahLst/>
            <a:cxnLst/>
            <a:rect r="r" b="b" t="t" l="l"/>
            <a:pathLst>
              <a:path h="2903296" w="8967709">
                <a:moveTo>
                  <a:pt x="0" y="0"/>
                </a:moveTo>
                <a:lnTo>
                  <a:pt x="8967709" y="0"/>
                </a:lnTo>
                <a:lnTo>
                  <a:pt x="8967709" y="2903296"/>
                </a:lnTo>
                <a:lnTo>
                  <a:pt x="0" y="290329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6935561" y="7163354"/>
            <a:ext cx="10585104" cy="2711053"/>
            <a:chOff x="0" y="0"/>
            <a:chExt cx="4819745" cy="1234431"/>
          </a:xfrm>
        </p:grpSpPr>
        <p:sp>
          <p:nvSpPr>
            <p:cNvPr name="Freeform 5" id="5"/>
            <p:cNvSpPr/>
            <p:nvPr/>
          </p:nvSpPr>
          <p:spPr>
            <a:xfrm flipH="false" flipV="false" rot="0">
              <a:off x="0" y="0"/>
              <a:ext cx="4819745" cy="1234431"/>
            </a:xfrm>
            <a:custGeom>
              <a:avLst/>
              <a:gdLst/>
              <a:ahLst/>
              <a:cxnLst/>
              <a:rect r="r" b="b" t="t" l="l"/>
              <a:pathLst>
                <a:path h="1234431" w="4819745">
                  <a:moveTo>
                    <a:pt x="24868" y="0"/>
                  </a:moveTo>
                  <a:lnTo>
                    <a:pt x="4794878" y="0"/>
                  </a:lnTo>
                  <a:cubicBezTo>
                    <a:pt x="4808612" y="0"/>
                    <a:pt x="4819745" y="11134"/>
                    <a:pt x="4819745" y="24868"/>
                  </a:cubicBezTo>
                  <a:lnTo>
                    <a:pt x="4819745" y="1209564"/>
                  </a:lnTo>
                  <a:cubicBezTo>
                    <a:pt x="4819745" y="1223298"/>
                    <a:pt x="4808612" y="1234431"/>
                    <a:pt x="4794878" y="1234431"/>
                  </a:cubicBezTo>
                  <a:lnTo>
                    <a:pt x="24868" y="1234431"/>
                  </a:lnTo>
                  <a:cubicBezTo>
                    <a:pt x="11134" y="1234431"/>
                    <a:pt x="0" y="1223298"/>
                    <a:pt x="0" y="1209564"/>
                  </a:cubicBezTo>
                  <a:lnTo>
                    <a:pt x="0" y="24868"/>
                  </a:lnTo>
                  <a:cubicBezTo>
                    <a:pt x="0" y="11134"/>
                    <a:pt x="11134" y="0"/>
                    <a:pt x="24868" y="0"/>
                  </a:cubicBezTo>
                  <a:close/>
                </a:path>
              </a:pathLst>
            </a:custGeom>
            <a:solidFill>
              <a:srgbClr val="FFFEF7"/>
            </a:solidFill>
            <a:ln w="47625" cap="rnd">
              <a:solidFill>
                <a:srgbClr val="0A2E7F"/>
              </a:solidFill>
              <a:prstDash val="solid"/>
              <a:round/>
            </a:ln>
          </p:spPr>
        </p:sp>
        <p:sp>
          <p:nvSpPr>
            <p:cNvPr name="TextBox 6" id="6"/>
            <p:cNvSpPr txBox="true"/>
            <p:nvPr/>
          </p:nvSpPr>
          <p:spPr>
            <a:xfrm>
              <a:off x="0" y="-9525"/>
              <a:ext cx="4819745" cy="1243956"/>
            </a:xfrm>
            <a:prstGeom prst="rect">
              <a:avLst/>
            </a:prstGeom>
          </p:spPr>
          <p:txBody>
            <a:bodyPr anchor="ctr" rtlCol="false" tIns="0" lIns="0" bIns="0" rIns="0"/>
            <a:lstStyle/>
            <a:p>
              <a:pPr algn="ctr" marL="0" indent="0" lvl="0">
                <a:lnSpc>
                  <a:spcPts val="700"/>
                </a:lnSpc>
                <a:spcBef>
                  <a:spcPct val="0"/>
                </a:spcBef>
              </a:pPr>
            </a:p>
          </p:txBody>
        </p:sp>
      </p:grpSp>
      <p:sp>
        <p:nvSpPr>
          <p:cNvPr name="Freeform 7" id="7"/>
          <p:cNvSpPr/>
          <p:nvPr/>
        </p:nvSpPr>
        <p:spPr>
          <a:xfrm flipH="false" flipV="false" rot="0">
            <a:off x="-803307" y="-985123"/>
            <a:ext cx="3664013" cy="3564086"/>
          </a:xfrm>
          <a:custGeom>
            <a:avLst/>
            <a:gdLst/>
            <a:ahLst/>
            <a:cxnLst/>
            <a:rect r="r" b="b" t="t" l="l"/>
            <a:pathLst>
              <a:path h="3564086" w="3664013">
                <a:moveTo>
                  <a:pt x="0" y="0"/>
                </a:moveTo>
                <a:lnTo>
                  <a:pt x="3664014" y="0"/>
                </a:lnTo>
                <a:lnTo>
                  <a:pt x="3664014" y="3564086"/>
                </a:lnTo>
                <a:lnTo>
                  <a:pt x="0" y="356408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0">
            <a:off x="1028700" y="1474274"/>
            <a:ext cx="5494145" cy="3891449"/>
            <a:chOff x="0" y="0"/>
            <a:chExt cx="2327098" cy="1648260"/>
          </a:xfrm>
        </p:grpSpPr>
        <p:sp>
          <p:nvSpPr>
            <p:cNvPr name="Freeform 9" id="9"/>
            <p:cNvSpPr/>
            <p:nvPr/>
          </p:nvSpPr>
          <p:spPr>
            <a:xfrm flipH="false" flipV="false" rot="0">
              <a:off x="0" y="0"/>
              <a:ext cx="2327098" cy="1648260"/>
            </a:xfrm>
            <a:custGeom>
              <a:avLst/>
              <a:gdLst/>
              <a:ahLst/>
              <a:cxnLst/>
              <a:rect r="r" b="b" t="t" l="l"/>
              <a:pathLst>
                <a:path h="1648260" w="2327098">
                  <a:moveTo>
                    <a:pt x="47910" y="0"/>
                  </a:moveTo>
                  <a:lnTo>
                    <a:pt x="2279188" y="0"/>
                  </a:lnTo>
                  <a:cubicBezTo>
                    <a:pt x="2305648" y="0"/>
                    <a:pt x="2327098" y="21450"/>
                    <a:pt x="2327098" y="47910"/>
                  </a:cubicBezTo>
                  <a:lnTo>
                    <a:pt x="2327098" y="1600350"/>
                  </a:lnTo>
                  <a:cubicBezTo>
                    <a:pt x="2327098" y="1626810"/>
                    <a:pt x="2305648" y="1648260"/>
                    <a:pt x="2279188" y="1648260"/>
                  </a:cubicBezTo>
                  <a:lnTo>
                    <a:pt x="47910" y="1648260"/>
                  </a:lnTo>
                  <a:cubicBezTo>
                    <a:pt x="21450" y="1648260"/>
                    <a:pt x="0" y="1626810"/>
                    <a:pt x="0" y="1600350"/>
                  </a:cubicBezTo>
                  <a:lnTo>
                    <a:pt x="0" y="47910"/>
                  </a:lnTo>
                  <a:cubicBezTo>
                    <a:pt x="0" y="21450"/>
                    <a:pt x="21450" y="0"/>
                    <a:pt x="47910" y="0"/>
                  </a:cubicBezTo>
                  <a:close/>
                </a:path>
              </a:pathLst>
            </a:custGeom>
            <a:solidFill>
              <a:srgbClr val="FFFEF7"/>
            </a:solidFill>
            <a:ln w="47625" cap="rnd">
              <a:solidFill>
                <a:srgbClr val="0A2E7F"/>
              </a:solidFill>
              <a:prstDash val="solid"/>
              <a:round/>
            </a:ln>
          </p:spPr>
        </p:sp>
        <p:sp>
          <p:nvSpPr>
            <p:cNvPr name="TextBox 10" id="10"/>
            <p:cNvSpPr txBox="true"/>
            <p:nvPr/>
          </p:nvSpPr>
          <p:spPr>
            <a:xfrm>
              <a:off x="0" y="-9525"/>
              <a:ext cx="2327098" cy="1657785"/>
            </a:xfrm>
            <a:prstGeom prst="rect">
              <a:avLst/>
            </a:prstGeom>
          </p:spPr>
          <p:txBody>
            <a:bodyPr anchor="ctr" rtlCol="false" tIns="0" lIns="0" bIns="0" rIns="0"/>
            <a:lstStyle/>
            <a:p>
              <a:pPr algn="ctr" marL="0" indent="0" lvl="0">
                <a:lnSpc>
                  <a:spcPts val="700"/>
                </a:lnSpc>
                <a:spcBef>
                  <a:spcPct val="0"/>
                </a:spcBef>
              </a:pPr>
            </a:p>
          </p:txBody>
        </p:sp>
      </p:grpSp>
      <p:sp>
        <p:nvSpPr>
          <p:cNvPr name="Freeform 11" id="11"/>
          <p:cNvSpPr/>
          <p:nvPr/>
        </p:nvSpPr>
        <p:spPr>
          <a:xfrm flipH="false" flipV="false" rot="0">
            <a:off x="5579115" y="1687563"/>
            <a:ext cx="687047" cy="171762"/>
          </a:xfrm>
          <a:custGeom>
            <a:avLst/>
            <a:gdLst/>
            <a:ahLst/>
            <a:cxnLst/>
            <a:rect r="r" b="b" t="t" l="l"/>
            <a:pathLst>
              <a:path h="171762" w="687047">
                <a:moveTo>
                  <a:pt x="0" y="0"/>
                </a:moveTo>
                <a:lnTo>
                  <a:pt x="687047" y="0"/>
                </a:lnTo>
                <a:lnTo>
                  <a:pt x="687047" y="171761"/>
                </a:lnTo>
                <a:lnTo>
                  <a:pt x="0" y="17176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2" id="12"/>
          <p:cNvGrpSpPr/>
          <p:nvPr/>
        </p:nvGrpSpPr>
        <p:grpSpPr>
          <a:xfrm rot="0">
            <a:off x="1028700" y="5695452"/>
            <a:ext cx="5494145" cy="4178955"/>
            <a:chOff x="0" y="0"/>
            <a:chExt cx="2327098" cy="1770036"/>
          </a:xfrm>
        </p:grpSpPr>
        <p:sp>
          <p:nvSpPr>
            <p:cNvPr name="Freeform 13" id="13"/>
            <p:cNvSpPr/>
            <p:nvPr/>
          </p:nvSpPr>
          <p:spPr>
            <a:xfrm flipH="false" flipV="false" rot="0">
              <a:off x="0" y="0"/>
              <a:ext cx="2327098" cy="1770036"/>
            </a:xfrm>
            <a:custGeom>
              <a:avLst/>
              <a:gdLst/>
              <a:ahLst/>
              <a:cxnLst/>
              <a:rect r="r" b="b" t="t" l="l"/>
              <a:pathLst>
                <a:path h="1770036" w="2327098">
                  <a:moveTo>
                    <a:pt x="47910" y="0"/>
                  </a:moveTo>
                  <a:lnTo>
                    <a:pt x="2279188" y="0"/>
                  </a:lnTo>
                  <a:cubicBezTo>
                    <a:pt x="2305648" y="0"/>
                    <a:pt x="2327098" y="21450"/>
                    <a:pt x="2327098" y="47910"/>
                  </a:cubicBezTo>
                  <a:lnTo>
                    <a:pt x="2327098" y="1722126"/>
                  </a:lnTo>
                  <a:cubicBezTo>
                    <a:pt x="2327098" y="1748586"/>
                    <a:pt x="2305648" y="1770036"/>
                    <a:pt x="2279188" y="1770036"/>
                  </a:cubicBezTo>
                  <a:lnTo>
                    <a:pt x="47910" y="1770036"/>
                  </a:lnTo>
                  <a:cubicBezTo>
                    <a:pt x="21450" y="1770036"/>
                    <a:pt x="0" y="1748586"/>
                    <a:pt x="0" y="1722126"/>
                  </a:cubicBezTo>
                  <a:lnTo>
                    <a:pt x="0" y="47910"/>
                  </a:lnTo>
                  <a:cubicBezTo>
                    <a:pt x="0" y="21450"/>
                    <a:pt x="21450" y="0"/>
                    <a:pt x="47910" y="0"/>
                  </a:cubicBezTo>
                  <a:close/>
                </a:path>
              </a:pathLst>
            </a:custGeom>
            <a:solidFill>
              <a:srgbClr val="FFFEF7"/>
            </a:solidFill>
            <a:ln w="47625" cap="rnd">
              <a:solidFill>
                <a:srgbClr val="0A2E7F"/>
              </a:solidFill>
              <a:prstDash val="solid"/>
              <a:round/>
            </a:ln>
          </p:spPr>
        </p:sp>
        <p:sp>
          <p:nvSpPr>
            <p:cNvPr name="TextBox 14" id="14"/>
            <p:cNvSpPr txBox="true"/>
            <p:nvPr/>
          </p:nvSpPr>
          <p:spPr>
            <a:xfrm>
              <a:off x="0" y="-9525"/>
              <a:ext cx="2327098" cy="1779561"/>
            </a:xfrm>
            <a:prstGeom prst="rect">
              <a:avLst/>
            </a:prstGeom>
          </p:spPr>
          <p:txBody>
            <a:bodyPr anchor="ctr" rtlCol="false" tIns="0" lIns="0" bIns="0" rIns="0"/>
            <a:lstStyle/>
            <a:p>
              <a:pPr algn="ctr" marL="0" indent="0" lvl="0">
                <a:lnSpc>
                  <a:spcPts val="700"/>
                </a:lnSpc>
                <a:spcBef>
                  <a:spcPct val="0"/>
                </a:spcBef>
              </a:pPr>
            </a:p>
          </p:txBody>
        </p:sp>
      </p:grpSp>
      <p:grpSp>
        <p:nvGrpSpPr>
          <p:cNvPr name="Group 15" id="15"/>
          <p:cNvGrpSpPr/>
          <p:nvPr/>
        </p:nvGrpSpPr>
        <p:grpSpPr>
          <a:xfrm rot="5400000">
            <a:off x="1710989" y="4941016"/>
            <a:ext cx="1261339" cy="1261339"/>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7" id="17"/>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18" id="18"/>
          <p:cNvGrpSpPr/>
          <p:nvPr/>
        </p:nvGrpSpPr>
        <p:grpSpPr>
          <a:xfrm rot="5400000">
            <a:off x="1870266" y="5138552"/>
            <a:ext cx="942784" cy="866265"/>
            <a:chOff x="0" y="0"/>
            <a:chExt cx="884596" cy="812800"/>
          </a:xfrm>
        </p:grpSpPr>
        <p:sp>
          <p:nvSpPr>
            <p:cNvPr name="Freeform 19" id="19"/>
            <p:cNvSpPr/>
            <p:nvPr/>
          </p:nvSpPr>
          <p:spPr>
            <a:xfrm flipH="false" flipV="false" rot="0">
              <a:off x="0" y="27257"/>
              <a:ext cx="864187" cy="758287"/>
            </a:xfrm>
            <a:custGeom>
              <a:avLst/>
              <a:gdLst/>
              <a:ahLst/>
              <a:cxnLst/>
              <a:rect r="r" b="b" t="t" l="l"/>
              <a:pathLst>
                <a:path h="758287" w="864187">
                  <a:moveTo>
                    <a:pt x="849756" y="344303"/>
                  </a:moveTo>
                  <a:lnTo>
                    <a:pt x="513035" y="7583"/>
                  </a:lnTo>
                  <a:cubicBezTo>
                    <a:pt x="507199" y="1746"/>
                    <a:pt x="498421" y="0"/>
                    <a:pt x="490794" y="3159"/>
                  </a:cubicBezTo>
                  <a:cubicBezTo>
                    <a:pt x="483168" y="6317"/>
                    <a:pt x="478196" y="13759"/>
                    <a:pt x="478196" y="22014"/>
                  </a:cubicBezTo>
                  <a:lnTo>
                    <a:pt x="478196" y="126672"/>
                  </a:lnTo>
                  <a:cubicBezTo>
                    <a:pt x="478196" y="139740"/>
                    <a:pt x="473005" y="152272"/>
                    <a:pt x="463765" y="161512"/>
                  </a:cubicBezTo>
                  <a:cubicBezTo>
                    <a:pt x="454525" y="170752"/>
                    <a:pt x="441993" y="175943"/>
                    <a:pt x="428925" y="175943"/>
                  </a:cubicBezTo>
                  <a:lnTo>
                    <a:pt x="49271" y="175943"/>
                  </a:lnTo>
                  <a:cubicBezTo>
                    <a:pt x="36203" y="175943"/>
                    <a:pt x="23671" y="181134"/>
                    <a:pt x="14431" y="190374"/>
                  </a:cubicBezTo>
                  <a:cubicBezTo>
                    <a:pt x="5191" y="199614"/>
                    <a:pt x="0" y="212146"/>
                    <a:pt x="0" y="225214"/>
                  </a:cubicBezTo>
                  <a:lnTo>
                    <a:pt x="0" y="533072"/>
                  </a:lnTo>
                  <a:cubicBezTo>
                    <a:pt x="0" y="546140"/>
                    <a:pt x="5191" y="558672"/>
                    <a:pt x="14431" y="567912"/>
                  </a:cubicBezTo>
                  <a:cubicBezTo>
                    <a:pt x="23671" y="577152"/>
                    <a:pt x="36203" y="582343"/>
                    <a:pt x="49271" y="582343"/>
                  </a:cubicBezTo>
                  <a:lnTo>
                    <a:pt x="428925" y="582343"/>
                  </a:lnTo>
                  <a:cubicBezTo>
                    <a:pt x="456137" y="582343"/>
                    <a:pt x="478196" y="604402"/>
                    <a:pt x="478196" y="631614"/>
                  </a:cubicBezTo>
                  <a:lnTo>
                    <a:pt x="478196" y="736272"/>
                  </a:lnTo>
                  <a:cubicBezTo>
                    <a:pt x="478196" y="744527"/>
                    <a:pt x="483168" y="751969"/>
                    <a:pt x="490794" y="755127"/>
                  </a:cubicBezTo>
                  <a:cubicBezTo>
                    <a:pt x="498421" y="758286"/>
                    <a:pt x="507199" y="756540"/>
                    <a:pt x="513035" y="750703"/>
                  </a:cubicBezTo>
                  <a:lnTo>
                    <a:pt x="849756" y="413983"/>
                  </a:lnTo>
                  <a:cubicBezTo>
                    <a:pt x="858996" y="404743"/>
                    <a:pt x="864187" y="392210"/>
                    <a:pt x="864187" y="379143"/>
                  </a:cubicBezTo>
                  <a:cubicBezTo>
                    <a:pt x="864187" y="366076"/>
                    <a:pt x="858996" y="353543"/>
                    <a:pt x="849756" y="344303"/>
                  </a:cubicBezTo>
                  <a:close/>
                </a:path>
              </a:pathLst>
            </a:custGeom>
            <a:solidFill>
              <a:srgbClr val="FFFFFF"/>
            </a:solidFill>
          </p:spPr>
        </p:sp>
        <p:sp>
          <p:nvSpPr>
            <p:cNvPr name="TextBox 20" id="20"/>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grpSp>
        <p:nvGrpSpPr>
          <p:cNvPr name="Group 21" id="21"/>
          <p:cNvGrpSpPr/>
          <p:nvPr/>
        </p:nvGrpSpPr>
        <p:grpSpPr>
          <a:xfrm rot="0">
            <a:off x="6261481" y="7543479"/>
            <a:ext cx="1111359" cy="1111359"/>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47625"/>
              <a:ext cx="660400" cy="688975"/>
            </a:xfrm>
            <a:prstGeom prst="rect">
              <a:avLst/>
            </a:prstGeom>
          </p:spPr>
          <p:txBody>
            <a:bodyPr anchor="ctr" rtlCol="false" tIns="50800" lIns="50800" bIns="50800" rIns="50800"/>
            <a:lstStyle/>
            <a:p>
              <a:pPr algn="ctr">
                <a:lnSpc>
                  <a:spcPts val="2111"/>
                </a:lnSpc>
              </a:pPr>
            </a:p>
          </p:txBody>
        </p:sp>
      </p:grpSp>
      <p:grpSp>
        <p:nvGrpSpPr>
          <p:cNvPr name="Group 24" id="24"/>
          <p:cNvGrpSpPr/>
          <p:nvPr/>
        </p:nvGrpSpPr>
        <p:grpSpPr>
          <a:xfrm rot="0">
            <a:off x="6401820" y="7717528"/>
            <a:ext cx="830682" cy="763262"/>
            <a:chOff x="0" y="0"/>
            <a:chExt cx="884596" cy="812800"/>
          </a:xfrm>
        </p:grpSpPr>
        <p:sp>
          <p:nvSpPr>
            <p:cNvPr name="Freeform 25" id="25"/>
            <p:cNvSpPr/>
            <p:nvPr/>
          </p:nvSpPr>
          <p:spPr>
            <a:xfrm flipH="false" flipV="false" rot="0">
              <a:off x="0" y="30935"/>
              <a:ext cx="861433" cy="750930"/>
            </a:xfrm>
            <a:custGeom>
              <a:avLst/>
              <a:gdLst/>
              <a:ahLst/>
              <a:cxnLst/>
              <a:rect r="r" b="b" t="t" l="l"/>
              <a:pathLst>
                <a:path h="750930" w="861433">
                  <a:moveTo>
                    <a:pt x="845055" y="335924"/>
                  </a:moveTo>
                  <a:lnTo>
                    <a:pt x="517737" y="8606"/>
                  </a:lnTo>
                  <a:cubicBezTo>
                    <a:pt x="511113" y="1982"/>
                    <a:pt x="501150" y="0"/>
                    <a:pt x="492495" y="3585"/>
                  </a:cubicBezTo>
                  <a:cubicBezTo>
                    <a:pt x="483839" y="7170"/>
                    <a:pt x="478196" y="15616"/>
                    <a:pt x="478196" y="24985"/>
                  </a:cubicBezTo>
                  <a:lnTo>
                    <a:pt x="478196" y="116345"/>
                  </a:lnTo>
                  <a:cubicBezTo>
                    <a:pt x="478196" y="131176"/>
                    <a:pt x="472304" y="145399"/>
                    <a:pt x="461817" y="155886"/>
                  </a:cubicBezTo>
                  <a:cubicBezTo>
                    <a:pt x="451330" y="166373"/>
                    <a:pt x="437107" y="172265"/>
                    <a:pt x="422276" y="172265"/>
                  </a:cubicBezTo>
                  <a:lnTo>
                    <a:pt x="55920" y="172265"/>
                  </a:lnTo>
                  <a:cubicBezTo>
                    <a:pt x="41089" y="172265"/>
                    <a:pt x="26866" y="178157"/>
                    <a:pt x="16379" y="188644"/>
                  </a:cubicBezTo>
                  <a:cubicBezTo>
                    <a:pt x="5892" y="199131"/>
                    <a:pt x="0" y="213354"/>
                    <a:pt x="0" y="228185"/>
                  </a:cubicBezTo>
                  <a:lnTo>
                    <a:pt x="0" y="522745"/>
                  </a:lnTo>
                  <a:cubicBezTo>
                    <a:pt x="0" y="537576"/>
                    <a:pt x="5892" y="551799"/>
                    <a:pt x="16379" y="562286"/>
                  </a:cubicBezTo>
                  <a:cubicBezTo>
                    <a:pt x="26866" y="572773"/>
                    <a:pt x="41089" y="578665"/>
                    <a:pt x="55920" y="578665"/>
                  </a:cubicBezTo>
                  <a:lnTo>
                    <a:pt x="422276" y="578665"/>
                  </a:lnTo>
                  <a:cubicBezTo>
                    <a:pt x="437107" y="578665"/>
                    <a:pt x="451330" y="584557"/>
                    <a:pt x="461817" y="595044"/>
                  </a:cubicBezTo>
                  <a:cubicBezTo>
                    <a:pt x="472304" y="605531"/>
                    <a:pt x="478196" y="619754"/>
                    <a:pt x="478196" y="634585"/>
                  </a:cubicBezTo>
                  <a:lnTo>
                    <a:pt x="478196" y="725945"/>
                  </a:lnTo>
                  <a:cubicBezTo>
                    <a:pt x="478196" y="735314"/>
                    <a:pt x="483839" y="743760"/>
                    <a:pt x="492495" y="747345"/>
                  </a:cubicBezTo>
                  <a:cubicBezTo>
                    <a:pt x="501150" y="750930"/>
                    <a:pt x="511113" y="748948"/>
                    <a:pt x="517737" y="742324"/>
                  </a:cubicBezTo>
                  <a:lnTo>
                    <a:pt x="845055" y="415006"/>
                  </a:lnTo>
                  <a:cubicBezTo>
                    <a:pt x="855542" y="404519"/>
                    <a:pt x="861433" y="390296"/>
                    <a:pt x="861433" y="375465"/>
                  </a:cubicBezTo>
                  <a:cubicBezTo>
                    <a:pt x="861433" y="360634"/>
                    <a:pt x="855542" y="346411"/>
                    <a:pt x="845055" y="335924"/>
                  </a:cubicBezTo>
                  <a:close/>
                </a:path>
              </a:pathLst>
            </a:custGeom>
            <a:solidFill>
              <a:srgbClr val="FFFFFF"/>
            </a:solidFill>
          </p:spPr>
        </p:sp>
        <p:sp>
          <p:nvSpPr>
            <p:cNvPr name="TextBox 26" id="26"/>
            <p:cNvSpPr txBox="true"/>
            <p:nvPr/>
          </p:nvSpPr>
          <p:spPr>
            <a:xfrm>
              <a:off x="0" y="174625"/>
              <a:ext cx="782996" cy="434975"/>
            </a:xfrm>
            <a:prstGeom prst="rect">
              <a:avLst/>
            </a:prstGeom>
          </p:spPr>
          <p:txBody>
            <a:bodyPr anchor="ctr" rtlCol="false" tIns="50800" lIns="50800" bIns="50800" rIns="50800"/>
            <a:lstStyle/>
            <a:p>
              <a:pPr algn="ctr">
                <a:lnSpc>
                  <a:spcPts val="2111"/>
                </a:lnSpc>
              </a:pPr>
            </a:p>
          </p:txBody>
        </p:sp>
      </p:grpSp>
      <p:sp>
        <p:nvSpPr>
          <p:cNvPr name="Freeform 27" id="27"/>
          <p:cNvSpPr/>
          <p:nvPr/>
        </p:nvSpPr>
        <p:spPr>
          <a:xfrm flipH="false" flipV="false" rot="0">
            <a:off x="1290488" y="1937647"/>
            <a:ext cx="508363" cy="508363"/>
          </a:xfrm>
          <a:custGeom>
            <a:avLst/>
            <a:gdLst/>
            <a:ahLst/>
            <a:cxnLst/>
            <a:rect r="r" b="b" t="t" l="l"/>
            <a:pathLst>
              <a:path h="508363" w="508363">
                <a:moveTo>
                  <a:pt x="0" y="0"/>
                </a:moveTo>
                <a:lnTo>
                  <a:pt x="508363" y="0"/>
                </a:lnTo>
                <a:lnTo>
                  <a:pt x="508363" y="508363"/>
                </a:lnTo>
                <a:lnTo>
                  <a:pt x="0" y="50836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28" id="28"/>
          <p:cNvGrpSpPr>
            <a:grpSpLocks noChangeAspect="true"/>
          </p:cNvGrpSpPr>
          <p:nvPr/>
        </p:nvGrpSpPr>
        <p:grpSpPr>
          <a:xfrm rot="0">
            <a:off x="6935561" y="1028700"/>
            <a:ext cx="10439858" cy="5872346"/>
            <a:chOff x="0" y="0"/>
            <a:chExt cx="11289030" cy="6350000"/>
          </a:xfrm>
        </p:grpSpPr>
        <p:sp>
          <p:nvSpPr>
            <p:cNvPr name="Freeform 29" id="29"/>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12"/>
              <a:stretch>
                <a:fillRect l="0" t="-4" r="0" b="-4"/>
              </a:stretch>
            </a:blipFill>
          </p:spPr>
        </p:sp>
      </p:grpSp>
      <p:sp>
        <p:nvSpPr>
          <p:cNvPr name="Freeform 30" id="30"/>
          <p:cNvSpPr/>
          <p:nvPr/>
        </p:nvSpPr>
        <p:spPr>
          <a:xfrm flipH="false" flipV="false" rot="0">
            <a:off x="16163156" y="1360201"/>
            <a:ext cx="912582" cy="228145"/>
          </a:xfrm>
          <a:custGeom>
            <a:avLst/>
            <a:gdLst/>
            <a:ahLst/>
            <a:cxnLst/>
            <a:rect r="r" b="b" t="t" l="l"/>
            <a:pathLst>
              <a:path h="228145" w="912582">
                <a:moveTo>
                  <a:pt x="0" y="0"/>
                </a:moveTo>
                <a:lnTo>
                  <a:pt x="912581" y="0"/>
                </a:lnTo>
                <a:lnTo>
                  <a:pt x="912581" y="228146"/>
                </a:lnTo>
                <a:lnTo>
                  <a:pt x="0" y="22814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31" id="31"/>
          <p:cNvSpPr/>
          <p:nvPr/>
        </p:nvSpPr>
        <p:spPr>
          <a:xfrm flipH="false" flipV="false" rot="-2533475">
            <a:off x="15547773" y="5749441"/>
            <a:ext cx="3055929" cy="1683539"/>
          </a:xfrm>
          <a:custGeom>
            <a:avLst/>
            <a:gdLst/>
            <a:ahLst/>
            <a:cxnLst/>
            <a:rect r="r" b="b" t="t" l="l"/>
            <a:pathLst>
              <a:path h="1683539" w="3055929">
                <a:moveTo>
                  <a:pt x="0" y="0"/>
                </a:moveTo>
                <a:lnTo>
                  <a:pt x="3055929" y="0"/>
                </a:lnTo>
                <a:lnTo>
                  <a:pt x="3055929" y="1683539"/>
                </a:lnTo>
                <a:lnTo>
                  <a:pt x="0" y="168353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2" id="32"/>
          <p:cNvSpPr txBox="true"/>
          <p:nvPr/>
        </p:nvSpPr>
        <p:spPr>
          <a:xfrm rot="0">
            <a:off x="1994238" y="1641202"/>
            <a:ext cx="3411480" cy="1082378"/>
          </a:xfrm>
          <a:prstGeom prst="rect">
            <a:avLst/>
          </a:prstGeom>
        </p:spPr>
        <p:txBody>
          <a:bodyPr anchor="t" rtlCol="false" tIns="0" lIns="0" bIns="0" rIns="0">
            <a:spAutoFit/>
          </a:bodyPr>
          <a:lstStyle/>
          <a:p>
            <a:pPr marL="0" indent="0" lvl="0">
              <a:lnSpc>
                <a:spcPts val="4391"/>
              </a:lnSpc>
              <a:spcBef>
                <a:spcPct val="0"/>
              </a:spcBef>
            </a:pPr>
            <a:r>
              <a:rPr lang="en-US" sz="3136">
                <a:solidFill>
                  <a:srgbClr val="0A2E7F"/>
                </a:solidFill>
                <a:latin typeface="DM Sans Bold"/>
              </a:rPr>
              <a:t>How Do I Become a State Officer?</a:t>
            </a:r>
          </a:p>
        </p:txBody>
      </p:sp>
      <p:sp>
        <p:nvSpPr>
          <p:cNvPr name="TextBox 33" id="33"/>
          <p:cNvSpPr txBox="true"/>
          <p:nvPr/>
        </p:nvSpPr>
        <p:spPr>
          <a:xfrm rot="0">
            <a:off x="1385738" y="2726670"/>
            <a:ext cx="4193377" cy="547801"/>
          </a:xfrm>
          <a:prstGeom prst="rect">
            <a:avLst/>
          </a:prstGeom>
        </p:spPr>
        <p:txBody>
          <a:bodyPr anchor="t" rtlCol="false" tIns="0" lIns="0" bIns="0" rIns="0">
            <a:spAutoFit/>
          </a:bodyPr>
          <a:lstStyle/>
          <a:p>
            <a:pPr marL="0" indent="0" lvl="0">
              <a:lnSpc>
                <a:spcPts val="4454"/>
              </a:lnSpc>
              <a:spcBef>
                <a:spcPct val="0"/>
              </a:spcBef>
            </a:pPr>
            <a:r>
              <a:rPr lang="en-US" sz="3182" spc="-31">
                <a:solidFill>
                  <a:srgbClr val="0A2E7F"/>
                </a:solidFill>
                <a:latin typeface="Fredoka One"/>
              </a:rPr>
              <a:t>Campaign Process: </a:t>
            </a:r>
          </a:p>
        </p:txBody>
      </p:sp>
      <p:sp>
        <p:nvSpPr>
          <p:cNvPr name="TextBox 34" id="34"/>
          <p:cNvSpPr txBox="true"/>
          <p:nvPr/>
        </p:nvSpPr>
        <p:spPr>
          <a:xfrm rot="0">
            <a:off x="1385738" y="6192829"/>
            <a:ext cx="4478970" cy="547854"/>
          </a:xfrm>
          <a:prstGeom prst="rect">
            <a:avLst/>
          </a:prstGeom>
        </p:spPr>
        <p:txBody>
          <a:bodyPr anchor="t" rtlCol="false" tIns="0" lIns="0" bIns="0" rIns="0">
            <a:spAutoFit/>
          </a:bodyPr>
          <a:lstStyle/>
          <a:p>
            <a:pPr algn="l" marL="0" indent="0" lvl="0">
              <a:lnSpc>
                <a:spcPts val="4452"/>
              </a:lnSpc>
              <a:spcBef>
                <a:spcPct val="0"/>
              </a:spcBef>
            </a:pPr>
            <a:r>
              <a:rPr lang="en-US" sz="3179">
                <a:solidFill>
                  <a:srgbClr val="0A2E7F"/>
                </a:solidFill>
                <a:latin typeface="Fredoka One"/>
              </a:rPr>
              <a:t>Officer Duties:</a:t>
            </a:r>
          </a:p>
        </p:txBody>
      </p:sp>
      <p:sp>
        <p:nvSpPr>
          <p:cNvPr name="TextBox 35" id="35"/>
          <p:cNvSpPr txBox="true"/>
          <p:nvPr/>
        </p:nvSpPr>
        <p:spPr>
          <a:xfrm rot="0">
            <a:off x="1385738" y="3391424"/>
            <a:ext cx="4019980" cy="1007162"/>
          </a:xfrm>
          <a:prstGeom prst="rect">
            <a:avLst/>
          </a:prstGeom>
        </p:spPr>
        <p:txBody>
          <a:bodyPr anchor="t" rtlCol="false" tIns="0" lIns="0" bIns="0" rIns="0">
            <a:spAutoFit/>
          </a:bodyPr>
          <a:lstStyle/>
          <a:p>
            <a:pPr marL="423163" indent="-211582" lvl="1">
              <a:lnSpc>
                <a:spcPts val="2743"/>
              </a:lnSpc>
              <a:buFont typeface="Arial"/>
              <a:buChar char="•"/>
            </a:pPr>
            <a:r>
              <a:rPr lang="en-US" sz="1959">
                <a:solidFill>
                  <a:srgbClr val="1D52BC"/>
                </a:solidFill>
                <a:latin typeface="DM Sans Bold"/>
              </a:rPr>
              <a:t>Campaign at on-site campaign booths at SLC</a:t>
            </a:r>
          </a:p>
          <a:p>
            <a:pPr marL="423163" indent="-211582" lvl="1">
              <a:lnSpc>
                <a:spcPts val="2743"/>
              </a:lnSpc>
              <a:buFont typeface="Arial"/>
              <a:buChar char="•"/>
            </a:pPr>
            <a:r>
              <a:rPr lang="en-US" sz="1959">
                <a:solidFill>
                  <a:srgbClr val="1D52BC"/>
                </a:solidFill>
                <a:latin typeface="DM Sans Bold"/>
              </a:rPr>
              <a:t>Give campaign speech</a:t>
            </a:r>
          </a:p>
        </p:txBody>
      </p:sp>
      <p:sp>
        <p:nvSpPr>
          <p:cNvPr name="TextBox 36" id="36"/>
          <p:cNvSpPr txBox="true"/>
          <p:nvPr/>
        </p:nvSpPr>
        <p:spPr>
          <a:xfrm rot="0">
            <a:off x="1163539" y="6790689"/>
            <a:ext cx="4923369" cy="3427808"/>
          </a:xfrm>
          <a:prstGeom prst="rect">
            <a:avLst/>
          </a:prstGeom>
        </p:spPr>
        <p:txBody>
          <a:bodyPr anchor="t" rtlCol="false" tIns="0" lIns="0" bIns="0" rIns="0">
            <a:spAutoFit/>
          </a:bodyPr>
          <a:lstStyle/>
          <a:p>
            <a:pPr marL="422601" indent="-211301" lvl="1">
              <a:lnSpc>
                <a:spcPts val="2740"/>
              </a:lnSpc>
              <a:buFont typeface="Arial"/>
              <a:buChar char="•"/>
            </a:pPr>
            <a:r>
              <a:rPr lang="en-US" sz="1957">
                <a:solidFill>
                  <a:srgbClr val="1D52BC"/>
                </a:solidFill>
                <a:latin typeface="DM Sans Bold"/>
              </a:rPr>
              <a:t>Attend officer training and conferences</a:t>
            </a:r>
          </a:p>
          <a:p>
            <a:pPr marL="422601" indent="-211301" lvl="1">
              <a:lnSpc>
                <a:spcPts val="2740"/>
              </a:lnSpc>
              <a:buFont typeface="Arial"/>
              <a:buChar char="•"/>
            </a:pPr>
            <a:r>
              <a:rPr lang="en-US" sz="1957">
                <a:solidFill>
                  <a:srgbClr val="1D52BC"/>
                </a:solidFill>
                <a:latin typeface="DM Sans Bold"/>
              </a:rPr>
              <a:t>Develop State POW and Blueprint</a:t>
            </a:r>
          </a:p>
          <a:p>
            <a:pPr marL="422601" indent="-211301" lvl="1">
              <a:lnSpc>
                <a:spcPts val="2740"/>
              </a:lnSpc>
              <a:buFont typeface="Arial"/>
              <a:buChar char="•"/>
            </a:pPr>
            <a:r>
              <a:rPr lang="en-US" sz="1957">
                <a:solidFill>
                  <a:srgbClr val="1D52BC"/>
                </a:solidFill>
                <a:latin typeface="DM Sans Bold"/>
              </a:rPr>
              <a:t>Host District Workshops</a:t>
            </a:r>
          </a:p>
          <a:p>
            <a:pPr marL="422601" indent="-211301" lvl="1">
              <a:lnSpc>
                <a:spcPts val="2740"/>
              </a:lnSpc>
              <a:buFont typeface="Arial"/>
              <a:buChar char="•"/>
            </a:pPr>
            <a:r>
              <a:rPr lang="en-US" sz="1957">
                <a:solidFill>
                  <a:srgbClr val="1D52BC"/>
                </a:solidFill>
                <a:latin typeface="DM Sans Bold"/>
              </a:rPr>
              <a:t>Assist at conferences</a:t>
            </a:r>
          </a:p>
          <a:p>
            <a:pPr marL="422601" indent="-211301" lvl="1">
              <a:lnSpc>
                <a:spcPts val="2740"/>
              </a:lnSpc>
              <a:buFont typeface="Arial"/>
              <a:buChar char="•"/>
            </a:pPr>
            <a:r>
              <a:rPr lang="en-US" sz="1957">
                <a:solidFill>
                  <a:srgbClr val="1D52BC"/>
                </a:solidFill>
                <a:latin typeface="DM Sans Bold"/>
              </a:rPr>
              <a:t>Chapter visits</a:t>
            </a:r>
          </a:p>
          <a:p>
            <a:pPr marL="422601" indent="-211301" lvl="1">
              <a:lnSpc>
                <a:spcPts val="2740"/>
              </a:lnSpc>
              <a:buFont typeface="Arial"/>
              <a:buChar char="•"/>
            </a:pPr>
            <a:r>
              <a:rPr lang="en-US" sz="1957">
                <a:solidFill>
                  <a:srgbClr val="1D52BC"/>
                </a:solidFill>
                <a:latin typeface="DM Sans Bold"/>
              </a:rPr>
              <a:t>Communicate with members and advisers</a:t>
            </a:r>
          </a:p>
          <a:p>
            <a:pPr>
              <a:lnSpc>
                <a:spcPts val="2740"/>
              </a:lnSpc>
            </a:pPr>
          </a:p>
          <a:p>
            <a:pPr>
              <a:lnSpc>
                <a:spcPts val="2740"/>
              </a:lnSpc>
            </a:pPr>
          </a:p>
        </p:txBody>
      </p:sp>
      <p:sp>
        <p:nvSpPr>
          <p:cNvPr name="TextBox 37" id="37"/>
          <p:cNvSpPr txBox="true"/>
          <p:nvPr/>
        </p:nvSpPr>
        <p:spPr>
          <a:xfrm rot="0">
            <a:off x="7896899" y="7343576"/>
            <a:ext cx="4478970" cy="547878"/>
          </a:xfrm>
          <a:prstGeom prst="rect">
            <a:avLst/>
          </a:prstGeom>
        </p:spPr>
        <p:txBody>
          <a:bodyPr anchor="t" rtlCol="false" tIns="0" lIns="0" bIns="0" rIns="0">
            <a:spAutoFit/>
          </a:bodyPr>
          <a:lstStyle/>
          <a:p>
            <a:pPr algn="l" marL="0" indent="0" lvl="0">
              <a:lnSpc>
                <a:spcPts val="4452"/>
              </a:lnSpc>
              <a:spcBef>
                <a:spcPct val="0"/>
              </a:spcBef>
            </a:pPr>
            <a:r>
              <a:rPr lang="en-US" sz="3179">
                <a:solidFill>
                  <a:srgbClr val="0A2E7F"/>
                </a:solidFill>
                <a:latin typeface="Fredoka One"/>
              </a:rPr>
              <a:t>Officer Specific Duties:</a:t>
            </a:r>
          </a:p>
        </p:txBody>
      </p:sp>
      <p:sp>
        <p:nvSpPr>
          <p:cNvPr name="TextBox 38" id="38"/>
          <p:cNvSpPr txBox="true"/>
          <p:nvPr/>
        </p:nvSpPr>
        <p:spPr>
          <a:xfrm rot="0">
            <a:off x="7515715" y="7948482"/>
            <a:ext cx="7862839" cy="1349953"/>
          </a:xfrm>
          <a:prstGeom prst="rect">
            <a:avLst/>
          </a:prstGeom>
        </p:spPr>
        <p:txBody>
          <a:bodyPr anchor="t" rtlCol="false" tIns="0" lIns="0" bIns="0" rIns="0">
            <a:spAutoFit/>
          </a:bodyPr>
          <a:lstStyle/>
          <a:p>
            <a:pPr marL="423163" indent="-211582" lvl="1">
              <a:lnSpc>
                <a:spcPts val="2743"/>
              </a:lnSpc>
              <a:buFont typeface="Arial"/>
              <a:buChar char="•"/>
            </a:pPr>
            <a:r>
              <a:rPr lang="en-US" sz="1959">
                <a:solidFill>
                  <a:srgbClr val="1D52BC"/>
                </a:solidFill>
                <a:latin typeface="DM Sans Bold"/>
              </a:rPr>
              <a:t>President: Prepares agendas and leads all meetings</a:t>
            </a:r>
          </a:p>
          <a:p>
            <a:pPr marL="423163" indent="-211582" lvl="1">
              <a:lnSpc>
                <a:spcPts val="2743"/>
              </a:lnSpc>
              <a:buFont typeface="Arial"/>
              <a:buChar char="•"/>
            </a:pPr>
            <a:r>
              <a:rPr lang="en-US" sz="1959">
                <a:solidFill>
                  <a:srgbClr val="1D52BC"/>
                </a:solidFill>
                <a:latin typeface="DM Sans Bold"/>
              </a:rPr>
              <a:t>Secretary: Takes minutes at all meetings</a:t>
            </a:r>
          </a:p>
          <a:p>
            <a:pPr marL="423163" indent="-211582" lvl="1">
              <a:lnSpc>
                <a:spcPts val="2743"/>
              </a:lnSpc>
              <a:buFont typeface="Arial"/>
              <a:buChar char="•"/>
            </a:pPr>
            <a:r>
              <a:rPr lang="en-US" sz="1959">
                <a:solidFill>
                  <a:srgbClr val="1D52BC"/>
                </a:solidFill>
                <a:latin typeface="DM Sans Bold"/>
              </a:rPr>
              <a:t>District VP: Maintain Districts</a:t>
            </a:r>
          </a:p>
          <a:p>
            <a:pPr>
              <a:lnSpc>
                <a:spcPts val="2743"/>
              </a:lnSpc>
            </a:pP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sp>
        <p:nvSpPr>
          <p:cNvPr name="Freeform 3" id="3"/>
          <p:cNvSpPr/>
          <p:nvPr/>
        </p:nvSpPr>
        <p:spPr>
          <a:xfrm flipH="false" flipV="false" rot="1232267">
            <a:off x="7791603" y="7718972"/>
            <a:ext cx="2704795" cy="1249123"/>
          </a:xfrm>
          <a:custGeom>
            <a:avLst/>
            <a:gdLst/>
            <a:ahLst/>
            <a:cxnLst/>
            <a:rect r="r" b="b" t="t" l="l"/>
            <a:pathLst>
              <a:path h="1249123" w="2704795">
                <a:moveTo>
                  <a:pt x="0" y="0"/>
                </a:moveTo>
                <a:lnTo>
                  <a:pt x="2704794" y="0"/>
                </a:lnTo>
                <a:lnTo>
                  <a:pt x="2704794" y="1249123"/>
                </a:lnTo>
                <a:lnTo>
                  <a:pt x="0" y="1249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a:grpSpLocks noChangeAspect="true"/>
          </p:cNvGrpSpPr>
          <p:nvPr/>
        </p:nvGrpSpPr>
        <p:grpSpPr>
          <a:xfrm rot="0">
            <a:off x="3093672" y="2109183"/>
            <a:ext cx="12100553" cy="6806476"/>
            <a:chOff x="0" y="0"/>
            <a:chExt cx="11289030" cy="6350000"/>
          </a:xfrm>
        </p:grpSpPr>
        <p:sp>
          <p:nvSpPr>
            <p:cNvPr name="Freeform 5" id="5"/>
            <p:cNvSpPr/>
            <p:nvPr/>
          </p:nvSpPr>
          <p:spPr>
            <a:xfrm flipH="false" flipV="false" rot="0">
              <a:off x="0" y="0"/>
              <a:ext cx="11287761" cy="6350000"/>
            </a:xfrm>
            <a:custGeom>
              <a:avLst/>
              <a:gdLst/>
              <a:ahLst/>
              <a:cxnLst/>
              <a:rect r="r" b="b" t="t" l="l"/>
              <a:pathLst>
                <a:path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6"/>
              <a:stretch>
                <a:fillRect l="0" t="-4" r="0" b="-4"/>
              </a:stretch>
            </a:blipFill>
          </p:spPr>
        </p:sp>
      </p:grpSp>
      <p:sp>
        <p:nvSpPr>
          <p:cNvPr name="Freeform 6" id="6"/>
          <p:cNvSpPr/>
          <p:nvPr/>
        </p:nvSpPr>
        <p:spPr>
          <a:xfrm flipH="false" flipV="false" rot="-1300620">
            <a:off x="246032" y="6968652"/>
            <a:ext cx="2749764" cy="2749764"/>
          </a:xfrm>
          <a:custGeom>
            <a:avLst/>
            <a:gdLst/>
            <a:ahLst/>
            <a:cxnLst/>
            <a:rect r="r" b="b" t="t" l="l"/>
            <a:pathLst>
              <a:path h="2749764" w="2749764">
                <a:moveTo>
                  <a:pt x="0" y="0"/>
                </a:moveTo>
                <a:lnTo>
                  <a:pt x="2749764" y="0"/>
                </a:lnTo>
                <a:lnTo>
                  <a:pt x="2749764" y="2749763"/>
                </a:lnTo>
                <a:lnTo>
                  <a:pt x="0" y="274976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true" flipV="false" rot="0">
            <a:off x="15401902" y="4226378"/>
            <a:ext cx="2572086" cy="2572086"/>
          </a:xfrm>
          <a:custGeom>
            <a:avLst/>
            <a:gdLst/>
            <a:ahLst/>
            <a:cxnLst/>
            <a:rect r="r" b="b" t="t" l="l"/>
            <a:pathLst>
              <a:path h="2572086" w="2572086">
                <a:moveTo>
                  <a:pt x="2572086" y="0"/>
                </a:moveTo>
                <a:lnTo>
                  <a:pt x="0" y="0"/>
                </a:lnTo>
                <a:lnTo>
                  <a:pt x="0" y="2572086"/>
                </a:lnTo>
                <a:lnTo>
                  <a:pt x="2572086" y="2572086"/>
                </a:lnTo>
                <a:lnTo>
                  <a:pt x="2572086"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3225604" y="420702"/>
            <a:ext cx="11836690" cy="1101696"/>
          </a:xfrm>
          <a:prstGeom prst="rect">
            <a:avLst/>
          </a:prstGeom>
        </p:spPr>
        <p:txBody>
          <a:bodyPr anchor="t" rtlCol="false" tIns="0" lIns="0" bIns="0" rIns="0">
            <a:spAutoFit/>
          </a:bodyPr>
          <a:lstStyle/>
          <a:p>
            <a:pPr algn="ctr">
              <a:lnSpc>
                <a:spcPts val="9099"/>
              </a:lnSpc>
              <a:spcBef>
                <a:spcPct val="0"/>
              </a:spcBef>
            </a:pPr>
            <a:r>
              <a:rPr lang="en-US" sz="6499" spc="253">
                <a:solidFill>
                  <a:srgbClr val="FFFFFF"/>
                </a:solidFill>
                <a:latin typeface="Fredoka One Bold"/>
              </a:rPr>
              <a:t>CONTACT INFORMATION</a:t>
            </a:r>
          </a:p>
        </p:txBody>
      </p:sp>
      <p:sp>
        <p:nvSpPr>
          <p:cNvPr name="TextBox 9" id="9"/>
          <p:cNvSpPr txBox="true"/>
          <p:nvPr/>
        </p:nvSpPr>
        <p:spPr>
          <a:xfrm rot="0">
            <a:off x="3779818" y="9172575"/>
            <a:ext cx="10728365" cy="713751"/>
          </a:xfrm>
          <a:prstGeom prst="rect">
            <a:avLst/>
          </a:prstGeom>
        </p:spPr>
        <p:txBody>
          <a:bodyPr anchor="t" rtlCol="false" tIns="0" lIns="0" bIns="0" rIns="0">
            <a:spAutoFit/>
          </a:bodyPr>
          <a:lstStyle/>
          <a:p>
            <a:pPr algn="ctr">
              <a:lnSpc>
                <a:spcPts val="5809"/>
              </a:lnSpc>
              <a:spcBef>
                <a:spcPct val="0"/>
              </a:spcBef>
            </a:pPr>
            <a:r>
              <a:rPr lang="en-US" sz="4149">
                <a:solidFill>
                  <a:srgbClr val="FFFFFF"/>
                </a:solidFill>
                <a:latin typeface="DM Sans Bold"/>
              </a:rPr>
              <a:t>FEEL FREE TO REACH OUT TO US ANYTIME!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972310" y="1028700"/>
            <a:ext cx="16343380" cy="8286784"/>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972330" y="1660073"/>
            <a:ext cx="16343341" cy="47956"/>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16254925" y="1290534"/>
            <a:ext cx="698044" cy="194111"/>
            <a:chOff x="0" y="0"/>
            <a:chExt cx="930726" cy="258815"/>
          </a:xfrm>
        </p:grpSpPr>
        <p:grpSp>
          <p:nvGrpSpPr>
            <p:cNvPr name="Group 8" id="8"/>
            <p:cNvGrpSpPr/>
            <p:nvPr/>
          </p:nvGrpSpPr>
          <p:grpSpPr>
            <a:xfrm rot="0">
              <a:off x="0" y="0"/>
              <a:ext cx="258815" cy="25881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336272" y="0"/>
              <a:ext cx="258815" cy="25881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671911" y="0"/>
              <a:ext cx="258815" cy="25881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17" id="17"/>
          <p:cNvSpPr txBox="true"/>
          <p:nvPr/>
        </p:nvSpPr>
        <p:spPr>
          <a:xfrm rot="0">
            <a:off x="1335030" y="1954833"/>
            <a:ext cx="15617939" cy="835534"/>
          </a:xfrm>
          <a:prstGeom prst="rect">
            <a:avLst/>
          </a:prstGeom>
        </p:spPr>
        <p:txBody>
          <a:bodyPr anchor="t" rtlCol="false" tIns="0" lIns="0" bIns="0" rIns="0">
            <a:spAutoFit/>
          </a:bodyPr>
          <a:lstStyle/>
          <a:p>
            <a:pPr algn="ctr">
              <a:lnSpc>
                <a:spcPts val="6873"/>
              </a:lnSpc>
              <a:spcBef>
                <a:spcPct val="0"/>
              </a:spcBef>
            </a:pPr>
            <a:r>
              <a:rPr lang="en-US" sz="4909">
                <a:solidFill>
                  <a:srgbClr val="0A2E7F"/>
                </a:solidFill>
                <a:latin typeface="Fredoka One"/>
              </a:rPr>
              <a:t>2023-2024 State Officer Team Contact Information</a:t>
            </a:r>
          </a:p>
        </p:txBody>
      </p:sp>
      <p:sp>
        <p:nvSpPr>
          <p:cNvPr name="TextBox 18" id="18"/>
          <p:cNvSpPr txBox="true"/>
          <p:nvPr/>
        </p:nvSpPr>
        <p:spPr>
          <a:xfrm rot="0">
            <a:off x="1392180" y="2965734"/>
            <a:ext cx="7372249" cy="5656009"/>
          </a:xfrm>
          <a:prstGeom prst="rect">
            <a:avLst/>
          </a:prstGeom>
        </p:spPr>
        <p:txBody>
          <a:bodyPr anchor="t" rtlCol="false" tIns="0" lIns="0" bIns="0" rIns="0">
            <a:spAutoFit/>
          </a:bodyPr>
          <a:lstStyle/>
          <a:p>
            <a:pPr>
              <a:lnSpc>
                <a:spcPts val="5634"/>
              </a:lnSpc>
            </a:pPr>
            <a:r>
              <a:rPr lang="en-US" sz="3435">
                <a:solidFill>
                  <a:srgbClr val="0A2E7F"/>
                </a:solidFill>
                <a:latin typeface="DM Sans Bold"/>
              </a:rPr>
              <a:t>Kendi McHargh, State President</a:t>
            </a:r>
          </a:p>
          <a:p>
            <a:pPr>
              <a:lnSpc>
                <a:spcPts val="5634"/>
              </a:lnSpc>
            </a:pPr>
            <a:r>
              <a:rPr lang="en-US" sz="3435">
                <a:solidFill>
                  <a:srgbClr val="0A2E7F"/>
                </a:solidFill>
                <a:latin typeface="DM Sans Bold"/>
              </a:rPr>
              <a:t>Madilyn Hanback, State Secretary</a:t>
            </a:r>
          </a:p>
          <a:p>
            <a:pPr>
              <a:lnSpc>
                <a:spcPts val="5634"/>
              </a:lnSpc>
            </a:pPr>
            <a:r>
              <a:rPr lang="en-US" sz="3435">
                <a:solidFill>
                  <a:srgbClr val="0A2E7F"/>
                </a:solidFill>
                <a:latin typeface="DM Sans Bold"/>
              </a:rPr>
              <a:t>Catherine McWhorter, District 1 VP</a:t>
            </a:r>
          </a:p>
          <a:p>
            <a:pPr>
              <a:lnSpc>
                <a:spcPts val="5634"/>
              </a:lnSpc>
            </a:pPr>
            <a:r>
              <a:rPr lang="en-US" sz="3435">
                <a:solidFill>
                  <a:srgbClr val="0A2E7F"/>
                </a:solidFill>
                <a:latin typeface="DM Sans Bold"/>
              </a:rPr>
              <a:t>Jared White, District 2 VP</a:t>
            </a:r>
          </a:p>
          <a:p>
            <a:pPr>
              <a:lnSpc>
                <a:spcPts val="5634"/>
              </a:lnSpc>
            </a:pPr>
            <a:r>
              <a:rPr lang="en-US" sz="3435">
                <a:solidFill>
                  <a:srgbClr val="0A2E7F"/>
                </a:solidFill>
                <a:latin typeface="DM Sans Bold"/>
              </a:rPr>
              <a:t>Armani Dixon, District 3 VP</a:t>
            </a:r>
          </a:p>
          <a:p>
            <a:pPr>
              <a:lnSpc>
                <a:spcPts val="5634"/>
              </a:lnSpc>
            </a:pPr>
            <a:r>
              <a:rPr lang="en-US" sz="3435">
                <a:solidFill>
                  <a:srgbClr val="0A2E7F"/>
                </a:solidFill>
                <a:latin typeface="DM Sans Bold"/>
              </a:rPr>
              <a:t>Shar'Dajai Harris, District 4 VP</a:t>
            </a:r>
          </a:p>
          <a:p>
            <a:pPr>
              <a:lnSpc>
                <a:spcPts val="5634"/>
              </a:lnSpc>
            </a:pPr>
            <a:r>
              <a:rPr lang="en-US" sz="3435">
                <a:solidFill>
                  <a:srgbClr val="0A2E7F"/>
                </a:solidFill>
                <a:latin typeface="DM Sans Bold"/>
              </a:rPr>
              <a:t>Carson DuBose, District 5 VP</a:t>
            </a:r>
          </a:p>
          <a:p>
            <a:pPr>
              <a:lnSpc>
                <a:spcPts val="5634"/>
              </a:lnSpc>
            </a:pPr>
            <a:r>
              <a:rPr lang="en-US" sz="3435">
                <a:solidFill>
                  <a:srgbClr val="0A2E7F"/>
                </a:solidFill>
                <a:latin typeface="DM Sans Bold"/>
              </a:rPr>
              <a:t>Greyson Sparks, District 6 VP</a:t>
            </a:r>
          </a:p>
        </p:txBody>
      </p:sp>
      <p:sp>
        <p:nvSpPr>
          <p:cNvPr name="TextBox 19" id="19"/>
          <p:cNvSpPr txBox="true"/>
          <p:nvPr/>
        </p:nvSpPr>
        <p:spPr>
          <a:xfrm rot="0">
            <a:off x="8858506" y="2955840"/>
            <a:ext cx="8094464" cy="5665904"/>
          </a:xfrm>
          <a:prstGeom prst="rect">
            <a:avLst/>
          </a:prstGeom>
        </p:spPr>
        <p:txBody>
          <a:bodyPr anchor="t" rtlCol="false" tIns="0" lIns="0" bIns="0" rIns="0">
            <a:spAutoFit/>
          </a:bodyPr>
          <a:lstStyle/>
          <a:p>
            <a:pPr algn="r">
              <a:lnSpc>
                <a:spcPts val="5634"/>
              </a:lnSpc>
            </a:pPr>
            <a:r>
              <a:rPr lang="en-US" sz="3435">
                <a:solidFill>
                  <a:srgbClr val="F4A80A"/>
                </a:solidFill>
                <a:latin typeface="DM Sans Bold"/>
              </a:rPr>
              <a:t>alfblastatepresident2024@gmail.com</a:t>
            </a:r>
          </a:p>
          <a:p>
            <a:pPr algn="r">
              <a:lnSpc>
                <a:spcPts val="5634"/>
              </a:lnSpc>
            </a:pPr>
            <a:r>
              <a:rPr lang="en-US" sz="3435">
                <a:solidFill>
                  <a:srgbClr val="F4A80A"/>
                </a:solidFill>
                <a:latin typeface="DM Sans Bold"/>
              </a:rPr>
              <a:t>alfblastatesecretary2024@gmail.com</a:t>
            </a:r>
          </a:p>
          <a:p>
            <a:pPr algn="r">
              <a:lnSpc>
                <a:spcPts val="5634"/>
              </a:lnSpc>
            </a:pPr>
            <a:r>
              <a:rPr lang="en-US" sz="3435">
                <a:solidFill>
                  <a:srgbClr val="F4A80A"/>
                </a:solidFill>
                <a:latin typeface="DM Sans Bold"/>
              </a:rPr>
              <a:t>alfbladistrict1vp2024@gmail.com</a:t>
            </a:r>
          </a:p>
          <a:p>
            <a:pPr algn="r">
              <a:lnSpc>
                <a:spcPts val="5634"/>
              </a:lnSpc>
            </a:pPr>
            <a:r>
              <a:rPr lang="en-US" sz="3435">
                <a:solidFill>
                  <a:srgbClr val="F4A80A"/>
                </a:solidFill>
                <a:latin typeface="DM Sans Bold"/>
              </a:rPr>
              <a:t>alfbladistrict2vp2024@gmail.com</a:t>
            </a:r>
          </a:p>
          <a:p>
            <a:pPr algn="r">
              <a:lnSpc>
                <a:spcPts val="5634"/>
              </a:lnSpc>
            </a:pPr>
            <a:r>
              <a:rPr lang="en-US" sz="3435">
                <a:solidFill>
                  <a:srgbClr val="F4A80A"/>
                </a:solidFill>
                <a:latin typeface="DM Sans Bold"/>
              </a:rPr>
              <a:t>alfbladistrict3vp2024@gmail.com</a:t>
            </a:r>
          </a:p>
          <a:p>
            <a:pPr algn="r">
              <a:lnSpc>
                <a:spcPts val="5634"/>
              </a:lnSpc>
            </a:pPr>
            <a:r>
              <a:rPr lang="en-US" sz="3435">
                <a:solidFill>
                  <a:srgbClr val="F4A80A"/>
                </a:solidFill>
                <a:latin typeface="DM Sans Bold"/>
              </a:rPr>
              <a:t>alfbladistrict4vp2024@gmail.com</a:t>
            </a:r>
          </a:p>
          <a:p>
            <a:pPr algn="r">
              <a:lnSpc>
                <a:spcPts val="5634"/>
              </a:lnSpc>
            </a:pPr>
            <a:r>
              <a:rPr lang="en-US" sz="3435">
                <a:solidFill>
                  <a:srgbClr val="F4A80A"/>
                </a:solidFill>
                <a:latin typeface="DM Sans Bold"/>
              </a:rPr>
              <a:t>alfbladistrict5vp2024@gmail.com</a:t>
            </a:r>
          </a:p>
          <a:p>
            <a:pPr algn="r">
              <a:lnSpc>
                <a:spcPts val="5634"/>
              </a:lnSpc>
            </a:pPr>
            <a:r>
              <a:rPr lang="en-US" sz="3435">
                <a:solidFill>
                  <a:srgbClr val="F4A80A"/>
                </a:solidFill>
                <a:latin typeface="DM Sans Bold"/>
              </a:rPr>
              <a:t>alfbladistrict6vp2024@gmail.com</a:t>
            </a:r>
          </a:p>
        </p:txBody>
      </p:sp>
      <p:grpSp>
        <p:nvGrpSpPr>
          <p:cNvPr name="Group 20" id="20"/>
          <p:cNvGrpSpPr/>
          <p:nvPr/>
        </p:nvGrpSpPr>
        <p:grpSpPr>
          <a:xfrm rot="0">
            <a:off x="1392180" y="1290534"/>
            <a:ext cx="661028" cy="183818"/>
            <a:chOff x="0" y="0"/>
            <a:chExt cx="881370" cy="245090"/>
          </a:xfrm>
        </p:grpSpPr>
        <p:grpSp>
          <p:nvGrpSpPr>
            <p:cNvPr name="Group 21" id="21"/>
            <p:cNvGrpSpPr/>
            <p:nvPr/>
          </p:nvGrpSpPr>
          <p:grpSpPr>
            <a:xfrm rot="0">
              <a:off x="0" y="0"/>
              <a:ext cx="245090" cy="245090"/>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4" id="24"/>
            <p:cNvGrpSpPr/>
            <p:nvPr/>
          </p:nvGrpSpPr>
          <p:grpSpPr>
            <a:xfrm rot="0">
              <a:off x="318439" y="0"/>
              <a:ext cx="245090" cy="245090"/>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7" id="27"/>
            <p:cNvGrpSpPr/>
            <p:nvPr/>
          </p:nvGrpSpPr>
          <p:grpSpPr>
            <a:xfrm rot="0">
              <a:off x="636280" y="0"/>
              <a:ext cx="245090" cy="245090"/>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951074" y="1028700"/>
            <a:ext cx="16385748" cy="8308266"/>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0A2E7F"/>
            </a:solidFill>
          </p:spPr>
        </p:sp>
      </p:grpSp>
      <p:sp>
        <p:nvSpPr>
          <p:cNvPr name="AutoShape 6" id="6"/>
          <p:cNvSpPr/>
          <p:nvPr/>
        </p:nvSpPr>
        <p:spPr>
          <a:xfrm>
            <a:off x="951148" y="1661710"/>
            <a:ext cx="16385708" cy="48080"/>
          </a:xfrm>
          <a:prstGeom prst="line">
            <a:avLst/>
          </a:prstGeom>
          <a:ln cap="flat" w="47625">
            <a:solidFill>
              <a:srgbClr val="0A2E7F"/>
            </a:solidFill>
            <a:prstDash val="solid"/>
            <a:headEnd type="none" len="sm" w="sm"/>
            <a:tailEnd type="none" len="sm" w="sm"/>
          </a:ln>
        </p:spPr>
      </p:sp>
      <p:grpSp>
        <p:nvGrpSpPr>
          <p:cNvPr name="Group 7" id="7"/>
          <p:cNvGrpSpPr/>
          <p:nvPr/>
        </p:nvGrpSpPr>
        <p:grpSpPr>
          <a:xfrm rot="0">
            <a:off x="1395599" y="1290534"/>
            <a:ext cx="699854" cy="194614"/>
            <a:chOff x="0" y="0"/>
            <a:chExt cx="933138" cy="259486"/>
          </a:xfrm>
        </p:grpSpPr>
        <p:grpSp>
          <p:nvGrpSpPr>
            <p:cNvPr name="Group 8" id="8"/>
            <p:cNvGrpSpPr/>
            <p:nvPr/>
          </p:nvGrpSpPr>
          <p:grpSpPr>
            <a:xfrm rot="0">
              <a:off x="0" y="0"/>
              <a:ext cx="259486" cy="259486"/>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337143" y="0"/>
              <a:ext cx="259486" cy="259486"/>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673653" y="0"/>
              <a:ext cx="259486" cy="259486"/>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6" id="1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17" id="17"/>
          <p:cNvSpPr txBox="true"/>
          <p:nvPr/>
        </p:nvSpPr>
        <p:spPr>
          <a:xfrm rot="0">
            <a:off x="1395599" y="1957533"/>
            <a:ext cx="15439436" cy="715679"/>
          </a:xfrm>
          <a:prstGeom prst="rect">
            <a:avLst/>
          </a:prstGeom>
        </p:spPr>
        <p:txBody>
          <a:bodyPr anchor="t" rtlCol="false" tIns="0" lIns="0" bIns="0" rIns="0">
            <a:spAutoFit/>
          </a:bodyPr>
          <a:lstStyle/>
          <a:p>
            <a:pPr algn="ctr">
              <a:lnSpc>
                <a:spcPts val="5854"/>
              </a:lnSpc>
              <a:spcBef>
                <a:spcPct val="0"/>
              </a:spcBef>
            </a:pPr>
            <a:r>
              <a:rPr lang="en-US" sz="4181">
                <a:solidFill>
                  <a:srgbClr val="0A2E7F"/>
                </a:solidFill>
                <a:latin typeface="Fredoka One"/>
              </a:rPr>
              <a:t>2023-2024 State Officer Team Adviser Contact Information</a:t>
            </a:r>
          </a:p>
        </p:txBody>
      </p:sp>
      <p:sp>
        <p:nvSpPr>
          <p:cNvPr name="TextBox 18" id="18"/>
          <p:cNvSpPr txBox="true"/>
          <p:nvPr/>
        </p:nvSpPr>
        <p:spPr>
          <a:xfrm rot="0">
            <a:off x="1220550" y="2871529"/>
            <a:ext cx="8869914" cy="5603895"/>
          </a:xfrm>
          <a:prstGeom prst="rect">
            <a:avLst/>
          </a:prstGeom>
        </p:spPr>
        <p:txBody>
          <a:bodyPr anchor="t" rtlCol="false" tIns="0" lIns="0" bIns="0" rIns="0">
            <a:spAutoFit/>
          </a:bodyPr>
          <a:lstStyle/>
          <a:p>
            <a:pPr algn="just">
              <a:lnSpc>
                <a:spcPts val="5624"/>
              </a:lnSpc>
            </a:pPr>
            <a:r>
              <a:rPr lang="en-US" sz="3652">
                <a:solidFill>
                  <a:srgbClr val="0A2E7F"/>
                </a:solidFill>
                <a:latin typeface="DM Sans Bold"/>
              </a:rPr>
              <a:t>Roslyn Evans, State President Adviser</a:t>
            </a:r>
          </a:p>
          <a:p>
            <a:pPr algn="just">
              <a:lnSpc>
                <a:spcPts val="5624"/>
              </a:lnSpc>
            </a:pPr>
            <a:r>
              <a:rPr lang="en-US" sz="3652">
                <a:solidFill>
                  <a:srgbClr val="0A2E7F"/>
                </a:solidFill>
                <a:latin typeface="DM Sans Bold"/>
              </a:rPr>
              <a:t>Tisha Hanback, State Secretary Adviser</a:t>
            </a:r>
          </a:p>
          <a:p>
            <a:pPr algn="just">
              <a:lnSpc>
                <a:spcPts val="5624"/>
              </a:lnSpc>
            </a:pPr>
            <a:r>
              <a:rPr lang="en-US" sz="3652">
                <a:solidFill>
                  <a:srgbClr val="0A2E7F"/>
                </a:solidFill>
                <a:latin typeface="DM Sans Bold"/>
              </a:rPr>
              <a:t>Janet Cavender, District 1 VP Adviser</a:t>
            </a:r>
          </a:p>
          <a:p>
            <a:pPr algn="just">
              <a:lnSpc>
                <a:spcPts val="5624"/>
              </a:lnSpc>
            </a:pPr>
            <a:r>
              <a:rPr lang="en-US" sz="3652">
                <a:solidFill>
                  <a:srgbClr val="0A2E7F"/>
                </a:solidFill>
                <a:latin typeface="DM Sans Bold"/>
              </a:rPr>
              <a:t>Monica Kirkman, District 2 VP Adviser</a:t>
            </a:r>
          </a:p>
          <a:p>
            <a:pPr algn="just">
              <a:lnSpc>
                <a:spcPts val="5624"/>
              </a:lnSpc>
            </a:pPr>
            <a:r>
              <a:rPr lang="en-US" sz="3652">
                <a:solidFill>
                  <a:srgbClr val="0A2E7F"/>
                </a:solidFill>
                <a:latin typeface="DM Sans Bold"/>
              </a:rPr>
              <a:t>Vicky Crane, District 3 VP Adviser</a:t>
            </a:r>
          </a:p>
          <a:p>
            <a:pPr algn="just">
              <a:lnSpc>
                <a:spcPts val="5624"/>
              </a:lnSpc>
            </a:pPr>
            <a:r>
              <a:rPr lang="en-US" sz="3652">
                <a:solidFill>
                  <a:srgbClr val="0A2E7F"/>
                </a:solidFill>
                <a:latin typeface="DM Sans Bold"/>
              </a:rPr>
              <a:t>Bridget Davis, District 4 VP Adviser</a:t>
            </a:r>
          </a:p>
          <a:p>
            <a:pPr algn="just">
              <a:lnSpc>
                <a:spcPts val="5624"/>
              </a:lnSpc>
            </a:pPr>
            <a:r>
              <a:rPr lang="en-US" sz="3652">
                <a:solidFill>
                  <a:srgbClr val="0A2E7F"/>
                </a:solidFill>
                <a:latin typeface="DM Sans Bold"/>
              </a:rPr>
              <a:t>Gabe Lee, District 5 VP Adviser</a:t>
            </a:r>
          </a:p>
          <a:p>
            <a:pPr algn="just">
              <a:lnSpc>
                <a:spcPts val="5624"/>
              </a:lnSpc>
            </a:pPr>
            <a:r>
              <a:rPr lang="en-US" sz="3652">
                <a:solidFill>
                  <a:srgbClr val="0A2E7F"/>
                </a:solidFill>
                <a:latin typeface="DM Sans Bold"/>
              </a:rPr>
              <a:t>Stacey Turner, District 6 VP Adviser</a:t>
            </a:r>
          </a:p>
        </p:txBody>
      </p:sp>
      <p:sp>
        <p:nvSpPr>
          <p:cNvPr name="TextBox 19" id="19"/>
          <p:cNvSpPr txBox="true"/>
          <p:nvPr/>
        </p:nvSpPr>
        <p:spPr>
          <a:xfrm rot="0">
            <a:off x="9810364" y="2871529"/>
            <a:ext cx="7024671" cy="5603895"/>
          </a:xfrm>
          <a:prstGeom prst="rect">
            <a:avLst/>
          </a:prstGeom>
        </p:spPr>
        <p:txBody>
          <a:bodyPr anchor="t" rtlCol="false" tIns="0" lIns="0" bIns="0" rIns="0">
            <a:spAutoFit/>
          </a:bodyPr>
          <a:lstStyle/>
          <a:p>
            <a:pPr algn="r">
              <a:lnSpc>
                <a:spcPts val="5624"/>
              </a:lnSpc>
            </a:pPr>
            <a:r>
              <a:rPr lang="en-US" sz="3652">
                <a:solidFill>
                  <a:srgbClr val="F4A80A"/>
                </a:solidFill>
                <a:latin typeface="DM Sans Bold"/>
              </a:rPr>
              <a:t>revans@tusc.k12.al.us tisha.hanback@lcschools.org</a:t>
            </a:r>
          </a:p>
          <a:p>
            <a:pPr algn="r">
              <a:lnSpc>
                <a:spcPts val="5624"/>
              </a:lnSpc>
            </a:pPr>
            <a:r>
              <a:rPr lang="en-US" sz="3652">
                <a:solidFill>
                  <a:srgbClr val="F4A80A"/>
                </a:solidFill>
                <a:latin typeface="DM Sans Bold"/>
              </a:rPr>
              <a:t>jgcavender@morgank12.org</a:t>
            </a:r>
          </a:p>
          <a:p>
            <a:pPr algn="r">
              <a:lnSpc>
                <a:spcPts val="5624"/>
              </a:lnSpc>
            </a:pPr>
            <a:r>
              <a:rPr lang="en-US" sz="3652">
                <a:solidFill>
                  <a:srgbClr val="F4A80A"/>
                </a:solidFill>
                <a:latin typeface="DM Sans Bold"/>
              </a:rPr>
              <a:t>mkirkman@tusc.k12.al.us</a:t>
            </a:r>
          </a:p>
          <a:p>
            <a:pPr algn="r">
              <a:lnSpc>
                <a:spcPts val="5624"/>
              </a:lnSpc>
            </a:pPr>
            <a:r>
              <a:rPr lang="en-US" sz="3652">
                <a:solidFill>
                  <a:srgbClr val="F4A80A"/>
                </a:solidFill>
                <a:latin typeface="DM Sans Bold"/>
              </a:rPr>
              <a:t>vcrane@saralandboe.org</a:t>
            </a:r>
          </a:p>
          <a:p>
            <a:pPr algn="r">
              <a:lnSpc>
                <a:spcPts val="5624"/>
              </a:lnSpc>
            </a:pPr>
            <a:r>
              <a:rPr lang="en-US" sz="3652">
                <a:solidFill>
                  <a:srgbClr val="F4A80A"/>
                </a:solidFill>
                <a:latin typeface="DM Sans Bold"/>
              </a:rPr>
              <a:t>bridgetdavis@lowndesboe.org</a:t>
            </a:r>
          </a:p>
          <a:p>
            <a:pPr algn="r">
              <a:lnSpc>
                <a:spcPts val="5624"/>
              </a:lnSpc>
            </a:pPr>
            <a:r>
              <a:rPr lang="en-US" sz="3652">
                <a:solidFill>
                  <a:srgbClr val="F4A80A"/>
                </a:solidFill>
                <a:latin typeface="DM Sans Bold"/>
              </a:rPr>
              <a:t>gabe.lee@sccboe.org</a:t>
            </a:r>
          </a:p>
          <a:p>
            <a:pPr algn="r">
              <a:lnSpc>
                <a:spcPts val="5624"/>
              </a:lnSpc>
            </a:pPr>
            <a:r>
              <a:rPr lang="en-US" sz="3652">
                <a:solidFill>
                  <a:srgbClr val="F4A80A"/>
                </a:solidFill>
                <a:latin typeface="DM Sans Bold"/>
              </a:rPr>
              <a:t>sturner@albertk12.org</a:t>
            </a:r>
          </a:p>
        </p:txBody>
      </p:sp>
      <p:grpSp>
        <p:nvGrpSpPr>
          <p:cNvPr name="Group 20" id="20"/>
          <p:cNvGrpSpPr/>
          <p:nvPr/>
        </p:nvGrpSpPr>
        <p:grpSpPr>
          <a:xfrm rot="0">
            <a:off x="16254925" y="1290534"/>
            <a:ext cx="698044" cy="194111"/>
            <a:chOff x="0" y="0"/>
            <a:chExt cx="930726" cy="258815"/>
          </a:xfrm>
        </p:grpSpPr>
        <p:grpSp>
          <p:nvGrpSpPr>
            <p:cNvPr name="Group 21" id="21"/>
            <p:cNvGrpSpPr/>
            <p:nvPr/>
          </p:nvGrpSpPr>
          <p:grpSpPr>
            <a:xfrm rot="0">
              <a:off x="0" y="0"/>
              <a:ext cx="258815" cy="25881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4" id="24"/>
            <p:cNvGrpSpPr/>
            <p:nvPr/>
          </p:nvGrpSpPr>
          <p:grpSpPr>
            <a:xfrm rot="0">
              <a:off x="336272" y="0"/>
              <a:ext cx="258815" cy="25881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26ADD"/>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7" id="27"/>
            <p:cNvGrpSpPr/>
            <p:nvPr/>
          </p:nvGrpSpPr>
          <p:grpSpPr>
            <a:xfrm rot="0">
              <a:off x="671911" y="0"/>
              <a:ext cx="258815" cy="25881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405617" y="3110230"/>
            <a:ext cx="8353840" cy="5923919"/>
            <a:chOff x="0" y="0"/>
            <a:chExt cx="11380073" cy="8069897"/>
          </a:xfrm>
        </p:grpSpPr>
        <p:sp>
          <p:nvSpPr>
            <p:cNvPr name="Freeform 4" id="4"/>
            <p:cNvSpPr/>
            <p:nvPr/>
          </p:nvSpPr>
          <p:spPr>
            <a:xfrm flipH="false" flipV="false" rot="0">
              <a:off x="31750" y="31750"/>
              <a:ext cx="11316573" cy="8006397"/>
            </a:xfrm>
            <a:custGeom>
              <a:avLst/>
              <a:gdLst/>
              <a:ahLst/>
              <a:cxnLst/>
              <a:rect r="r" b="b" t="t" l="l"/>
              <a:pathLst>
                <a:path h="8006397" w="11316573">
                  <a:moveTo>
                    <a:pt x="11223863" y="8006397"/>
                  </a:moveTo>
                  <a:lnTo>
                    <a:pt x="92710" y="8006397"/>
                  </a:lnTo>
                  <a:cubicBezTo>
                    <a:pt x="41910" y="8006397"/>
                    <a:pt x="0" y="7964487"/>
                    <a:pt x="0" y="7913687"/>
                  </a:cubicBezTo>
                  <a:lnTo>
                    <a:pt x="0" y="92710"/>
                  </a:lnTo>
                  <a:cubicBezTo>
                    <a:pt x="0" y="41910"/>
                    <a:pt x="41910" y="0"/>
                    <a:pt x="92710" y="0"/>
                  </a:cubicBezTo>
                  <a:lnTo>
                    <a:pt x="11222593" y="0"/>
                  </a:lnTo>
                  <a:cubicBezTo>
                    <a:pt x="11273393" y="0"/>
                    <a:pt x="11315303" y="41910"/>
                    <a:pt x="11315303" y="92710"/>
                  </a:cubicBezTo>
                  <a:lnTo>
                    <a:pt x="11315303" y="7912417"/>
                  </a:lnTo>
                  <a:cubicBezTo>
                    <a:pt x="11316573" y="7964487"/>
                    <a:pt x="11274663" y="8006397"/>
                    <a:pt x="11223863" y="8006397"/>
                  </a:cubicBezTo>
                  <a:close/>
                </a:path>
              </a:pathLst>
            </a:custGeom>
            <a:solidFill>
              <a:srgbClr val="FFFFFF"/>
            </a:solidFill>
          </p:spPr>
        </p:sp>
        <p:sp>
          <p:nvSpPr>
            <p:cNvPr name="Freeform 5" id="5"/>
            <p:cNvSpPr/>
            <p:nvPr/>
          </p:nvSpPr>
          <p:spPr>
            <a:xfrm flipH="false" flipV="false" rot="0">
              <a:off x="0" y="0"/>
              <a:ext cx="11380073" cy="8069897"/>
            </a:xfrm>
            <a:custGeom>
              <a:avLst/>
              <a:gdLst/>
              <a:ahLst/>
              <a:cxnLst/>
              <a:rect r="r" b="b" t="t" l="l"/>
              <a:pathLst>
                <a:path h="8069897" w="11380073">
                  <a:moveTo>
                    <a:pt x="11255613" y="59690"/>
                  </a:moveTo>
                  <a:cubicBezTo>
                    <a:pt x="11291173" y="59690"/>
                    <a:pt x="11320383" y="88900"/>
                    <a:pt x="11320383" y="124460"/>
                  </a:cubicBezTo>
                  <a:lnTo>
                    <a:pt x="11320383" y="7945438"/>
                  </a:lnTo>
                  <a:cubicBezTo>
                    <a:pt x="11320383" y="7980997"/>
                    <a:pt x="11291173" y="8010207"/>
                    <a:pt x="11255613" y="8010207"/>
                  </a:cubicBezTo>
                  <a:lnTo>
                    <a:pt x="124460" y="8010207"/>
                  </a:lnTo>
                  <a:cubicBezTo>
                    <a:pt x="88900" y="8010207"/>
                    <a:pt x="59690" y="7980997"/>
                    <a:pt x="59690" y="7945438"/>
                  </a:cubicBezTo>
                  <a:lnTo>
                    <a:pt x="59690" y="124460"/>
                  </a:lnTo>
                  <a:cubicBezTo>
                    <a:pt x="59690" y="88900"/>
                    <a:pt x="88900" y="59690"/>
                    <a:pt x="124460" y="59690"/>
                  </a:cubicBezTo>
                  <a:lnTo>
                    <a:pt x="11255613" y="59690"/>
                  </a:lnTo>
                  <a:moveTo>
                    <a:pt x="11255613" y="0"/>
                  </a:moveTo>
                  <a:lnTo>
                    <a:pt x="124460" y="0"/>
                  </a:lnTo>
                  <a:cubicBezTo>
                    <a:pt x="55880" y="0"/>
                    <a:pt x="0" y="55880"/>
                    <a:pt x="0" y="124460"/>
                  </a:cubicBezTo>
                  <a:lnTo>
                    <a:pt x="0" y="7945438"/>
                  </a:lnTo>
                  <a:cubicBezTo>
                    <a:pt x="0" y="8014017"/>
                    <a:pt x="55880" y="8069897"/>
                    <a:pt x="124460" y="8069897"/>
                  </a:cubicBezTo>
                  <a:lnTo>
                    <a:pt x="11255613" y="8069897"/>
                  </a:lnTo>
                  <a:cubicBezTo>
                    <a:pt x="11324193" y="8069897"/>
                    <a:pt x="11380073" y="8014017"/>
                    <a:pt x="11380073" y="7945438"/>
                  </a:cubicBezTo>
                  <a:lnTo>
                    <a:pt x="11380073" y="124460"/>
                  </a:lnTo>
                  <a:cubicBezTo>
                    <a:pt x="11380073" y="55880"/>
                    <a:pt x="11324193" y="0"/>
                    <a:pt x="11255613" y="0"/>
                  </a:cubicBezTo>
                  <a:close/>
                </a:path>
              </a:pathLst>
            </a:custGeom>
            <a:solidFill>
              <a:srgbClr val="0A2E7F"/>
            </a:solidFill>
          </p:spPr>
        </p:sp>
      </p:grpSp>
      <p:grpSp>
        <p:nvGrpSpPr>
          <p:cNvPr name="Group 6" id="6"/>
          <p:cNvGrpSpPr/>
          <p:nvPr/>
        </p:nvGrpSpPr>
        <p:grpSpPr>
          <a:xfrm rot="0">
            <a:off x="10292019" y="3110230"/>
            <a:ext cx="6590277" cy="5923919"/>
            <a:chOff x="0" y="0"/>
            <a:chExt cx="8977648" cy="8069897"/>
          </a:xfrm>
        </p:grpSpPr>
        <p:sp>
          <p:nvSpPr>
            <p:cNvPr name="Freeform 7" id="7"/>
            <p:cNvSpPr/>
            <p:nvPr/>
          </p:nvSpPr>
          <p:spPr>
            <a:xfrm flipH="false" flipV="false" rot="0">
              <a:off x="31750" y="31750"/>
              <a:ext cx="8914148" cy="8006397"/>
            </a:xfrm>
            <a:custGeom>
              <a:avLst/>
              <a:gdLst/>
              <a:ahLst/>
              <a:cxnLst/>
              <a:rect r="r" b="b" t="t" l="l"/>
              <a:pathLst>
                <a:path h="8006397" w="8914148">
                  <a:moveTo>
                    <a:pt x="8821438" y="8006397"/>
                  </a:moveTo>
                  <a:lnTo>
                    <a:pt x="92710" y="8006397"/>
                  </a:lnTo>
                  <a:cubicBezTo>
                    <a:pt x="41910" y="8006397"/>
                    <a:pt x="0" y="7964487"/>
                    <a:pt x="0" y="7913687"/>
                  </a:cubicBezTo>
                  <a:lnTo>
                    <a:pt x="0" y="92710"/>
                  </a:lnTo>
                  <a:cubicBezTo>
                    <a:pt x="0" y="41910"/>
                    <a:pt x="41910" y="0"/>
                    <a:pt x="92710" y="0"/>
                  </a:cubicBezTo>
                  <a:lnTo>
                    <a:pt x="8820168" y="0"/>
                  </a:lnTo>
                  <a:cubicBezTo>
                    <a:pt x="8870968" y="0"/>
                    <a:pt x="8912878" y="41910"/>
                    <a:pt x="8912878" y="92710"/>
                  </a:cubicBezTo>
                  <a:lnTo>
                    <a:pt x="8912878" y="7912417"/>
                  </a:lnTo>
                  <a:cubicBezTo>
                    <a:pt x="8914148" y="7964487"/>
                    <a:pt x="8872238" y="8006397"/>
                    <a:pt x="8821438" y="8006397"/>
                  </a:cubicBezTo>
                  <a:close/>
                </a:path>
              </a:pathLst>
            </a:custGeom>
            <a:solidFill>
              <a:srgbClr val="FFFFFF"/>
            </a:solidFill>
          </p:spPr>
        </p:sp>
        <p:sp>
          <p:nvSpPr>
            <p:cNvPr name="Freeform 8" id="8"/>
            <p:cNvSpPr/>
            <p:nvPr/>
          </p:nvSpPr>
          <p:spPr>
            <a:xfrm flipH="false" flipV="false" rot="0">
              <a:off x="0" y="0"/>
              <a:ext cx="8977648" cy="8069897"/>
            </a:xfrm>
            <a:custGeom>
              <a:avLst/>
              <a:gdLst/>
              <a:ahLst/>
              <a:cxnLst/>
              <a:rect r="r" b="b" t="t" l="l"/>
              <a:pathLst>
                <a:path h="8069897" w="8977648">
                  <a:moveTo>
                    <a:pt x="8853188" y="59690"/>
                  </a:moveTo>
                  <a:cubicBezTo>
                    <a:pt x="8888748" y="59690"/>
                    <a:pt x="8917958" y="88900"/>
                    <a:pt x="8917958" y="124460"/>
                  </a:cubicBezTo>
                  <a:lnTo>
                    <a:pt x="8917958" y="7945438"/>
                  </a:lnTo>
                  <a:cubicBezTo>
                    <a:pt x="8917958" y="7980997"/>
                    <a:pt x="8888748" y="8010207"/>
                    <a:pt x="8853188" y="8010207"/>
                  </a:cubicBezTo>
                  <a:lnTo>
                    <a:pt x="124460" y="8010207"/>
                  </a:lnTo>
                  <a:cubicBezTo>
                    <a:pt x="88900" y="8010207"/>
                    <a:pt x="59690" y="7980997"/>
                    <a:pt x="59690" y="7945438"/>
                  </a:cubicBezTo>
                  <a:lnTo>
                    <a:pt x="59690" y="124460"/>
                  </a:lnTo>
                  <a:cubicBezTo>
                    <a:pt x="59690" y="88900"/>
                    <a:pt x="88900" y="59690"/>
                    <a:pt x="124460" y="59690"/>
                  </a:cubicBezTo>
                  <a:lnTo>
                    <a:pt x="8853188" y="59690"/>
                  </a:lnTo>
                  <a:moveTo>
                    <a:pt x="8853188" y="0"/>
                  </a:moveTo>
                  <a:lnTo>
                    <a:pt x="124460" y="0"/>
                  </a:lnTo>
                  <a:cubicBezTo>
                    <a:pt x="55880" y="0"/>
                    <a:pt x="0" y="55880"/>
                    <a:pt x="0" y="124460"/>
                  </a:cubicBezTo>
                  <a:lnTo>
                    <a:pt x="0" y="7945438"/>
                  </a:lnTo>
                  <a:cubicBezTo>
                    <a:pt x="0" y="8014017"/>
                    <a:pt x="55880" y="8069897"/>
                    <a:pt x="124460" y="8069897"/>
                  </a:cubicBezTo>
                  <a:lnTo>
                    <a:pt x="8853188" y="8069897"/>
                  </a:lnTo>
                  <a:cubicBezTo>
                    <a:pt x="8921768" y="8069897"/>
                    <a:pt x="8977648" y="8014017"/>
                    <a:pt x="8977648" y="7945438"/>
                  </a:cubicBezTo>
                  <a:lnTo>
                    <a:pt x="8977648" y="124460"/>
                  </a:lnTo>
                  <a:cubicBezTo>
                    <a:pt x="8977648" y="55880"/>
                    <a:pt x="8921768" y="0"/>
                    <a:pt x="8853188" y="0"/>
                  </a:cubicBezTo>
                  <a:close/>
                </a:path>
              </a:pathLst>
            </a:custGeom>
            <a:solidFill>
              <a:srgbClr val="0A2E7F"/>
            </a:solidFill>
          </p:spPr>
        </p:sp>
      </p:grpSp>
      <p:sp>
        <p:nvSpPr>
          <p:cNvPr name="AutoShape 9" id="9"/>
          <p:cNvSpPr/>
          <p:nvPr/>
        </p:nvSpPr>
        <p:spPr>
          <a:xfrm>
            <a:off x="10291951" y="3819256"/>
            <a:ext cx="6590414" cy="0"/>
          </a:xfrm>
          <a:prstGeom prst="line">
            <a:avLst/>
          </a:prstGeom>
          <a:ln cap="flat" w="47625">
            <a:solidFill>
              <a:srgbClr val="0A2E7F"/>
            </a:solidFill>
            <a:prstDash val="solid"/>
            <a:headEnd type="none" len="sm" w="sm"/>
            <a:tailEnd type="none" len="sm" w="sm"/>
          </a:ln>
        </p:spPr>
      </p:sp>
      <p:sp>
        <p:nvSpPr>
          <p:cNvPr name="AutoShape 10" id="10"/>
          <p:cNvSpPr/>
          <p:nvPr/>
        </p:nvSpPr>
        <p:spPr>
          <a:xfrm>
            <a:off x="1360474" y="3819525"/>
            <a:ext cx="8398982" cy="0"/>
          </a:xfrm>
          <a:prstGeom prst="line">
            <a:avLst/>
          </a:prstGeom>
          <a:ln cap="flat" w="47625">
            <a:solidFill>
              <a:srgbClr val="0A2E7F"/>
            </a:solidFill>
            <a:prstDash val="solid"/>
            <a:headEnd type="none" len="sm" w="sm"/>
            <a:tailEnd type="none" len="sm" w="sm"/>
          </a:ln>
        </p:spPr>
      </p:sp>
      <p:grpSp>
        <p:nvGrpSpPr>
          <p:cNvPr name="Group 11" id="11"/>
          <p:cNvGrpSpPr/>
          <p:nvPr/>
        </p:nvGrpSpPr>
        <p:grpSpPr>
          <a:xfrm rot="0">
            <a:off x="15458075" y="3301106"/>
            <a:ext cx="1107248" cy="307902"/>
            <a:chOff x="0" y="0"/>
            <a:chExt cx="1476331" cy="410536"/>
          </a:xfrm>
        </p:grpSpPr>
        <p:grpSp>
          <p:nvGrpSpPr>
            <p:cNvPr name="Group 12" id="12"/>
            <p:cNvGrpSpPr/>
            <p:nvPr/>
          </p:nvGrpSpPr>
          <p:grpSpPr>
            <a:xfrm rot="0">
              <a:off x="0" y="0"/>
              <a:ext cx="410536" cy="41053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14" id="1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5" id="15"/>
            <p:cNvGrpSpPr/>
            <p:nvPr/>
          </p:nvGrpSpPr>
          <p:grpSpPr>
            <a:xfrm rot="0">
              <a:off x="533399" y="0"/>
              <a:ext cx="410536" cy="410536"/>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7" id="1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8" id="18"/>
            <p:cNvGrpSpPr/>
            <p:nvPr/>
          </p:nvGrpSpPr>
          <p:grpSpPr>
            <a:xfrm rot="0">
              <a:off x="1065795" y="0"/>
              <a:ext cx="410536" cy="410536"/>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21" id="21"/>
          <p:cNvGrpSpPr/>
          <p:nvPr/>
        </p:nvGrpSpPr>
        <p:grpSpPr>
          <a:xfrm rot="0">
            <a:off x="1405617" y="1252851"/>
            <a:ext cx="15476707" cy="1704979"/>
            <a:chOff x="0" y="0"/>
            <a:chExt cx="20635610" cy="2273305"/>
          </a:xfrm>
        </p:grpSpPr>
        <p:grpSp>
          <p:nvGrpSpPr>
            <p:cNvPr name="Group 22" id="22"/>
            <p:cNvGrpSpPr/>
            <p:nvPr/>
          </p:nvGrpSpPr>
          <p:grpSpPr>
            <a:xfrm rot="0">
              <a:off x="0" y="0"/>
              <a:ext cx="20635610" cy="2273305"/>
              <a:chOff x="0" y="0"/>
              <a:chExt cx="21083246" cy="2322618"/>
            </a:xfrm>
          </p:grpSpPr>
          <p:sp>
            <p:nvSpPr>
              <p:cNvPr name="Freeform 23" id="23"/>
              <p:cNvSpPr/>
              <p:nvPr/>
            </p:nvSpPr>
            <p:spPr>
              <a:xfrm flipH="false" flipV="false" rot="0">
                <a:off x="31750" y="31750"/>
                <a:ext cx="21019746" cy="2259118"/>
              </a:xfrm>
              <a:custGeom>
                <a:avLst/>
                <a:gdLst/>
                <a:ahLst/>
                <a:cxnLst/>
                <a:rect r="r" b="b" t="t" l="l"/>
                <a:pathLst>
                  <a:path h="2259118" w="21019746">
                    <a:moveTo>
                      <a:pt x="20927036" y="2259118"/>
                    </a:moveTo>
                    <a:lnTo>
                      <a:pt x="92710" y="2259118"/>
                    </a:lnTo>
                    <a:cubicBezTo>
                      <a:pt x="41910" y="2259118"/>
                      <a:pt x="0" y="2217208"/>
                      <a:pt x="0" y="2166408"/>
                    </a:cubicBezTo>
                    <a:lnTo>
                      <a:pt x="0" y="92710"/>
                    </a:lnTo>
                    <a:cubicBezTo>
                      <a:pt x="0" y="41910"/>
                      <a:pt x="41910" y="0"/>
                      <a:pt x="92710" y="0"/>
                    </a:cubicBezTo>
                    <a:lnTo>
                      <a:pt x="20925766" y="0"/>
                    </a:lnTo>
                    <a:cubicBezTo>
                      <a:pt x="20976566" y="0"/>
                      <a:pt x="21018477" y="41910"/>
                      <a:pt x="21018477" y="92710"/>
                    </a:cubicBezTo>
                    <a:lnTo>
                      <a:pt x="21018477" y="2165138"/>
                    </a:lnTo>
                    <a:cubicBezTo>
                      <a:pt x="21019746" y="2217208"/>
                      <a:pt x="20977836" y="2259118"/>
                      <a:pt x="20927036" y="2259118"/>
                    </a:cubicBezTo>
                    <a:close/>
                  </a:path>
                </a:pathLst>
              </a:custGeom>
              <a:solidFill>
                <a:srgbClr val="FFFFFF"/>
              </a:solidFill>
            </p:spPr>
          </p:sp>
          <p:sp>
            <p:nvSpPr>
              <p:cNvPr name="Freeform 24" id="24"/>
              <p:cNvSpPr/>
              <p:nvPr/>
            </p:nvSpPr>
            <p:spPr>
              <a:xfrm flipH="false" flipV="false" rot="0">
                <a:off x="0" y="0"/>
                <a:ext cx="21083246" cy="2322618"/>
              </a:xfrm>
              <a:custGeom>
                <a:avLst/>
                <a:gdLst/>
                <a:ahLst/>
                <a:cxnLst/>
                <a:rect r="r" b="b" t="t" l="l"/>
                <a:pathLst>
                  <a:path h="2322618" w="21083246">
                    <a:moveTo>
                      <a:pt x="20958786" y="59690"/>
                    </a:moveTo>
                    <a:cubicBezTo>
                      <a:pt x="20994346" y="59690"/>
                      <a:pt x="21023556" y="88900"/>
                      <a:pt x="21023556" y="124460"/>
                    </a:cubicBezTo>
                    <a:lnTo>
                      <a:pt x="21023556" y="2198158"/>
                    </a:lnTo>
                    <a:cubicBezTo>
                      <a:pt x="21023556" y="2233718"/>
                      <a:pt x="20994346" y="2262928"/>
                      <a:pt x="20958786" y="2262928"/>
                    </a:cubicBezTo>
                    <a:lnTo>
                      <a:pt x="124460" y="2262928"/>
                    </a:lnTo>
                    <a:cubicBezTo>
                      <a:pt x="88900" y="2262928"/>
                      <a:pt x="59690" y="2233718"/>
                      <a:pt x="59690" y="2198158"/>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2198158"/>
                    </a:lnTo>
                    <a:cubicBezTo>
                      <a:pt x="0" y="2266738"/>
                      <a:pt x="55880" y="2322618"/>
                      <a:pt x="124460" y="2322618"/>
                    </a:cubicBezTo>
                    <a:lnTo>
                      <a:pt x="20958786" y="2322618"/>
                    </a:lnTo>
                    <a:cubicBezTo>
                      <a:pt x="21027366" y="2322618"/>
                      <a:pt x="21083246" y="2266738"/>
                      <a:pt x="21083246" y="2198158"/>
                    </a:cubicBezTo>
                    <a:lnTo>
                      <a:pt x="21083246" y="124460"/>
                    </a:lnTo>
                    <a:cubicBezTo>
                      <a:pt x="21083246" y="55880"/>
                      <a:pt x="21027366" y="0"/>
                      <a:pt x="20958786" y="0"/>
                    </a:cubicBezTo>
                    <a:close/>
                  </a:path>
                </a:pathLst>
              </a:custGeom>
              <a:solidFill>
                <a:srgbClr val="0A2E7F"/>
              </a:solidFill>
            </p:spPr>
          </p:sp>
        </p:grpSp>
        <p:grpSp>
          <p:nvGrpSpPr>
            <p:cNvPr name="Group 25" id="25"/>
            <p:cNvGrpSpPr/>
            <p:nvPr/>
          </p:nvGrpSpPr>
          <p:grpSpPr>
            <a:xfrm rot="0">
              <a:off x="427057" y="341683"/>
              <a:ext cx="410536" cy="410536"/>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7" id="2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960456" y="341683"/>
              <a:ext cx="410536" cy="410536"/>
              <a:chOff x="0" y="0"/>
              <a:chExt cx="812800" cy="812800"/>
            </a:xfrm>
          </p:grpSpPr>
          <p:sp>
            <p:nvSpPr>
              <p:cNvPr name="Freeform 29" id="2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0" id="3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1" id="31"/>
            <p:cNvGrpSpPr/>
            <p:nvPr/>
          </p:nvGrpSpPr>
          <p:grpSpPr>
            <a:xfrm rot="0">
              <a:off x="1492852" y="341683"/>
              <a:ext cx="410536" cy="410536"/>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sp>
          <p:nvSpPr>
            <p:cNvPr name="Freeform 34" id="34"/>
            <p:cNvSpPr/>
            <p:nvPr/>
          </p:nvSpPr>
          <p:spPr>
            <a:xfrm flipH="false" flipV="false" rot="0">
              <a:off x="18344691" y="418503"/>
              <a:ext cx="1658740" cy="1613501"/>
            </a:xfrm>
            <a:custGeom>
              <a:avLst/>
              <a:gdLst/>
              <a:ahLst/>
              <a:cxnLst/>
              <a:rect r="r" b="b" t="t" l="l"/>
              <a:pathLst>
                <a:path h="1613501" w="1658740">
                  <a:moveTo>
                    <a:pt x="0" y="0"/>
                  </a:moveTo>
                  <a:lnTo>
                    <a:pt x="1658740" y="0"/>
                  </a:lnTo>
                  <a:lnTo>
                    <a:pt x="1658740" y="1613502"/>
                  </a:lnTo>
                  <a:lnTo>
                    <a:pt x="0" y="16135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5" id="35"/>
            <p:cNvSpPr txBox="true"/>
            <p:nvPr/>
          </p:nvSpPr>
          <p:spPr>
            <a:xfrm rot="0">
              <a:off x="2987973" y="505676"/>
              <a:ext cx="14659801" cy="1213908"/>
            </a:xfrm>
            <a:prstGeom prst="rect">
              <a:avLst/>
            </a:prstGeom>
          </p:spPr>
          <p:txBody>
            <a:bodyPr anchor="t" rtlCol="false" tIns="0" lIns="0" bIns="0" rIns="0">
              <a:spAutoFit/>
            </a:bodyPr>
            <a:lstStyle/>
            <a:p>
              <a:pPr algn="ctr">
                <a:lnSpc>
                  <a:spcPts val="7699"/>
                </a:lnSpc>
                <a:spcBef>
                  <a:spcPct val="0"/>
                </a:spcBef>
              </a:pPr>
              <a:r>
                <a:rPr lang="en-US" sz="5499">
                  <a:solidFill>
                    <a:srgbClr val="0A2E7F"/>
                  </a:solidFill>
                  <a:latin typeface="Fredoka One Bold"/>
                </a:rPr>
                <a:t>LETTER TO SELF</a:t>
              </a:r>
            </a:p>
          </p:txBody>
        </p:sp>
      </p:grpSp>
      <p:sp>
        <p:nvSpPr>
          <p:cNvPr name="Freeform 36" id="36"/>
          <p:cNvSpPr/>
          <p:nvPr/>
        </p:nvSpPr>
        <p:spPr>
          <a:xfrm flipH="false" flipV="false" rot="0">
            <a:off x="-351609" y="-31892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37" id="37"/>
          <p:cNvSpPr/>
          <p:nvPr/>
        </p:nvSpPr>
        <p:spPr>
          <a:xfrm flipH="false" flipV="false" rot="0">
            <a:off x="16345962" y="8701245"/>
            <a:ext cx="2182272" cy="2102917"/>
          </a:xfrm>
          <a:custGeom>
            <a:avLst/>
            <a:gdLst/>
            <a:ahLst/>
            <a:cxnLst/>
            <a:rect r="r" b="b" t="t" l="l"/>
            <a:pathLst>
              <a:path h="2102917" w="2182272">
                <a:moveTo>
                  <a:pt x="0" y="0"/>
                </a:moveTo>
                <a:lnTo>
                  <a:pt x="2182272" y="0"/>
                </a:lnTo>
                <a:lnTo>
                  <a:pt x="2182272" y="2102917"/>
                </a:lnTo>
                <a:lnTo>
                  <a:pt x="0" y="210291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38" id="38"/>
          <p:cNvGrpSpPr/>
          <p:nvPr/>
        </p:nvGrpSpPr>
        <p:grpSpPr>
          <a:xfrm rot="0">
            <a:off x="8209535" y="3301106"/>
            <a:ext cx="1107248" cy="307902"/>
            <a:chOff x="0" y="0"/>
            <a:chExt cx="1476331" cy="410536"/>
          </a:xfrm>
        </p:grpSpPr>
        <p:grpSp>
          <p:nvGrpSpPr>
            <p:cNvPr name="Group 39" id="39"/>
            <p:cNvGrpSpPr/>
            <p:nvPr/>
          </p:nvGrpSpPr>
          <p:grpSpPr>
            <a:xfrm rot="0">
              <a:off x="0" y="0"/>
              <a:ext cx="410536" cy="410536"/>
              <a:chOff x="0" y="0"/>
              <a:chExt cx="812800" cy="812800"/>
            </a:xfrm>
          </p:grpSpPr>
          <p:sp>
            <p:nvSpPr>
              <p:cNvPr name="Freeform 40" id="4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1" id="41"/>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533399" y="0"/>
              <a:ext cx="410536" cy="410536"/>
              <a:chOff x="0" y="0"/>
              <a:chExt cx="812800" cy="812800"/>
            </a:xfrm>
          </p:grpSpPr>
          <p:sp>
            <p:nvSpPr>
              <p:cNvPr name="Freeform 43" id="4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4" id="44"/>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5" id="45"/>
            <p:cNvGrpSpPr/>
            <p:nvPr/>
          </p:nvGrpSpPr>
          <p:grpSpPr>
            <a:xfrm rot="0">
              <a:off x="1065795" y="0"/>
              <a:ext cx="410536" cy="410536"/>
              <a:chOff x="0" y="0"/>
              <a:chExt cx="812800" cy="812800"/>
            </a:xfrm>
          </p:grpSpPr>
          <p:sp>
            <p:nvSpPr>
              <p:cNvPr name="Freeform 46" id="4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7" id="4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48" id="48"/>
          <p:cNvSpPr txBox="true"/>
          <p:nvPr/>
        </p:nvSpPr>
        <p:spPr>
          <a:xfrm rot="0">
            <a:off x="1597957" y="4563414"/>
            <a:ext cx="7924016" cy="3674052"/>
          </a:xfrm>
          <a:prstGeom prst="rect">
            <a:avLst/>
          </a:prstGeom>
        </p:spPr>
        <p:txBody>
          <a:bodyPr anchor="t" rtlCol="false" tIns="0" lIns="0" bIns="0" rIns="0">
            <a:spAutoFit/>
          </a:bodyPr>
          <a:lstStyle/>
          <a:p>
            <a:pPr marL="502763" indent="-251382" lvl="1">
              <a:lnSpc>
                <a:spcPts val="3679"/>
              </a:lnSpc>
              <a:buFont typeface="Arial"/>
              <a:buChar char="•"/>
            </a:pPr>
            <a:r>
              <a:rPr lang="en-US" sz="2328">
                <a:solidFill>
                  <a:srgbClr val="0A2E7F"/>
                </a:solidFill>
                <a:latin typeface="DM Sans Bold"/>
              </a:rPr>
              <a:t>Use the paper, markers, and pens on your table to write a letter to your future self. </a:t>
            </a:r>
          </a:p>
          <a:p>
            <a:pPr marL="1005526" indent="-335175" lvl="2">
              <a:lnSpc>
                <a:spcPts val="3679"/>
              </a:lnSpc>
              <a:buFont typeface="Arial"/>
              <a:buChar char="⚬"/>
            </a:pPr>
            <a:r>
              <a:rPr lang="en-US" sz="2328">
                <a:solidFill>
                  <a:srgbClr val="226ADD"/>
                </a:solidFill>
                <a:latin typeface="DM Sans Bold"/>
              </a:rPr>
              <a:t>This letter is just for you. Include what you want your future self to read! </a:t>
            </a:r>
          </a:p>
          <a:p>
            <a:pPr marL="502763" indent="-251382" lvl="1">
              <a:lnSpc>
                <a:spcPts val="3679"/>
              </a:lnSpc>
              <a:buFont typeface="Arial"/>
              <a:buChar char="•"/>
            </a:pPr>
            <a:r>
              <a:rPr lang="en-US" sz="2328">
                <a:solidFill>
                  <a:srgbClr val="0A2E7F"/>
                </a:solidFill>
                <a:latin typeface="DM Sans Bold"/>
              </a:rPr>
              <a:t>Tips for Writing</a:t>
            </a:r>
          </a:p>
          <a:p>
            <a:pPr marL="1005526" indent="-335175" lvl="2">
              <a:lnSpc>
                <a:spcPts val="3679"/>
              </a:lnSpc>
              <a:buFont typeface="Arial"/>
              <a:buChar char="⚬"/>
            </a:pPr>
            <a:r>
              <a:rPr lang="en-US" sz="2328">
                <a:solidFill>
                  <a:srgbClr val="226ADD"/>
                </a:solidFill>
                <a:latin typeface="DM Sans Bold"/>
              </a:rPr>
              <a:t>Set goals for yourself between now and when you read this letter.</a:t>
            </a:r>
          </a:p>
          <a:p>
            <a:pPr marL="1005526" indent="-335175" lvl="2">
              <a:lnSpc>
                <a:spcPts val="3679"/>
              </a:lnSpc>
              <a:buFont typeface="Arial"/>
              <a:buChar char="⚬"/>
            </a:pPr>
            <a:r>
              <a:rPr lang="en-US" sz="2328">
                <a:solidFill>
                  <a:srgbClr val="226ADD"/>
                </a:solidFill>
                <a:latin typeface="DM Sans Bold"/>
              </a:rPr>
              <a:t>Add details about your life! </a:t>
            </a:r>
          </a:p>
        </p:txBody>
      </p:sp>
      <p:sp>
        <p:nvSpPr>
          <p:cNvPr name="TextBox 49" id="49"/>
          <p:cNvSpPr txBox="true"/>
          <p:nvPr/>
        </p:nvSpPr>
        <p:spPr>
          <a:xfrm rot="0">
            <a:off x="1869213" y="3967163"/>
            <a:ext cx="7460420" cy="563880"/>
          </a:xfrm>
          <a:prstGeom prst="rect">
            <a:avLst/>
          </a:prstGeom>
        </p:spPr>
        <p:txBody>
          <a:bodyPr anchor="t" rtlCol="false" tIns="0" lIns="0" bIns="0" rIns="0">
            <a:spAutoFit/>
          </a:bodyPr>
          <a:lstStyle/>
          <a:p>
            <a:pPr>
              <a:lnSpc>
                <a:spcPts val="4620"/>
              </a:lnSpc>
            </a:pPr>
            <a:r>
              <a:rPr lang="en-US" sz="3300" spc="-29">
                <a:solidFill>
                  <a:srgbClr val="0A2E7F"/>
                </a:solidFill>
                <a:latin typeface="Fredoka One Bold"/>
              </a:rPr>
              <a:t>WE ARE </a:t>
            </a:r>
            <a:r>
              <a:rPr lang="en-US" sz="3300" spc="-29" u="sng">
                <a:solidFill>
                  <a:srgbClr val="0A2E7F"/>
                </a:solidFill>
                <a:latin typeface="Fredoka One Bold"/>
              </a:rPr>
              <a:t>FUTURE</a:t>
            </a:r>
            <a:r>
              <a:rPr lang="en-US" sz="3300" spc="-29">
                <a:solidFill>
                  <a:srgbClr val="0A2E7F"/>
                </a:solidFill>
                <a:latin typeface="Fredoka One Bold"/>
              </a:rPr>
              <a:t> LEADERS</a:t>
            </a:r>
          </a:p>
        </p:txBody>
      </p:sp>
      <p:sp>
        <p:nvSpPr>
          <p:cNvPr name="TextBox 50" id="50"/>
          <p:cNvSpPr txBox="true"/>
          <p:nvPr/>
        </p:nvSpPr>
        <p:spPr>
          <a:xfrm rot="0">
            <a:off x="10863770" y="4636150"/>
            <a:ext cx="5446776" cy="2853028"/>
          </a:xfrm>
          <a:prstGeom prst="rect">
            <a:avLst/>
          </a:prstGeom>
        </p:spPr>
        <p:txBody>
          <a:bodyPr anchor="t" rtlCol="false" tIns="0" lIns="0" bIns="0" rIns="0">
            <a:spAutoFit/>
          </a:bodyPr>
          <a:lstStyle/>
          <a:p>
            <a:pPr algn="ctr">
              <a:lnSpc>
                <a:spcPts val="11298"/>
              </a:lnSpc>
            </a:pPr>
            <a:r>
              <a:rPr lang="en-US" sz="9260">
                <a:solidFill>
                  <a:srgbClr val="1D52BC"/>
                </a:solidFill>
                <a:latin typeface="Canva Student Font"/>
              </a:rPr>
              <a:t>DEAR FUTURE ME...</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1028768" y="1028700"/>
            <a:ext cx="16230600" cy="8229600"/>
            <a:chOff x="0" y="0"/>
            <a:chExt cx="21083246" cy="10690097"/>
          </a:xfrm>
        </p:grpSpPr>
        <p:sp>
          <p:nvSpPr>
            <p:cNvPr name="Freeform 4" id="4"/>
            <p:cNvSpPr/>
            <p:nvPr/>
          </p:nvSpPr>
          <p:spPr>
            <a:xfrm flipH="false" flipV="false" rot="0">
              <a:off x="31750" y="31750"/>
              <a:ext cx="21019746" cy="10626596"/>
            </a:xfrm>
            <a:custGeom>
              <a:avLst/>
              <a:gdLst/>
              <a:ahLst/>
              <a:cxnLst/>
              <a:rect r="r" b="b" t="t" l="l"/>
              <a:pathLst>
                <a:path h="10626596" w="21019746">
                  <a:moveTo>
                    <a:pt x="20927036" y="10626596"/>
                  </a:moveTo>
                  <a:lnTo>
                    <a:pt x="92710" y="10626596"/>
                  </a:lnTo>
                  <a:cubicBezTo>
                    <a:pt x="41910" y="10626596"/>
                    <a:pt x="0" y="10584686"/>
                    <a:pt x="0" y="10533886"/>
                  </a:cubicBezTo>
                  <a:lnTo>
                    <a:pt x="0" y="92710"/>
                  </a:lnTo>
                  <a:cubicBezTo>
                    <a:pt x="0" y="41910"/>
                    <a:pt x="41910" y="0"/>
                    <a:pt x="92710" y="0"/>
                  </a:cubicBezTo>
                  <a:lnTo>
                    <a:pt x="20925766" y="0"/>
                  </a:lnTo>
                  <a:cubicBezTo>
                    <a:pt x="20976566" y="0"/>
                    <a:pt x="21018477" y="41910"/>
                    <a:pt x="21018477" y="92710"/>
                  </a:cubicBezTo>
                  <a:lnTo>
                    <a:pt x="21018477" y="10532617"/>
                  </a:lnTo>
                  <a:cubicBezTo>
                    <a:pt x="21019746" y="10584686"/>
                    <a:pt x="20977836" y="10626596"/>
                    <a:pt x="20927036" y="10626596"/>
                  </a:cubicBezTo>
                  <a:close/>
                </a:path>
              </a:pathLst>
            </a:custGeom>
            <a:solidFill>
              <a:srgbClr val="FFFFFF"/>
            </a:solidFill>
          </p:spPr>
        </p:sp>
        <p:sp>
          <p:nvSpPr>
            <p:cNvPr name="Freeform 5" id="5"/>
            <p:cNvSpPr/>
            <p:nvPr/>
          </p:nvSpPr>
          <p:spPr>
            <a:xfrm flipH="false" flipV="false" rot="0">
              <a:off x="0" y="0"/>
              <a:ext cx="21083246" cy="10690096"/>
            </a:xfrm>
            <a:custGeom>
              <a:avLst/>
              <a:gdLst/>
              <a:ahLst/>
              <a:cxnLst/>
              <a:rect r="r" b="b" t="t" l="l"/>
              <a:pathLst>
                <a:path h="10690096" w="21083246">
                  <a:moveTo>
                    <a:pt x="20958786" y="59690"/>
                  </a:moveTo>
                  <a:cubicBezTo>
                    <a:pt x="20994346" y="59690"/>
                    <a:pt x="21023556" y="88900"/>
                    <a:pt x="21023556" y="124460"/>
                  </a:cubicBezTo>
                  <a:lnTo>
                    <a:pt x="21023556" y="10565636"/>
                  </a:lnTo>
                  <a:cubicBezTo>
                    <a:pt x="21023556" y="10601196"/>
                    <a:pt x="20994346" y="10630406"/>
                    <a:pt x="20958786" y="10630406"/>
                  </a:cubicBezTo>
                  <a:lnTo>
                    <a:pt x="124460" y="10630406"/>
                  </a:lnTo>
                  <a:cubicBezTo>
                    <a:pt x="88900" y="10630406"/>
                    <a:pt x="59690" y="10601196"/>
                    <a:pt x="59690" y="10565636"/>
                  </a:cubicBezTo>
                  <a:lnTo>
                    <a:pt x="59690" y="124460"/>
                  </a:lnTo>
                  <a:cubicBezTo>
                    <a:pt x="59690" y="88900"/>
                    <a:pt x="88900" y="59690"/>
                    <a:pt x="124460" y="59690"/>
                  </a:cubicBezTo>
                  <a:lnTo>
                    <a:pt x="20958786" y="59690"/>
                  </a:lnTo>
                  <a:moveTo>
                    <a:pt x="20958786" y="0"/>
                  </a:moveTo>
                  <a:lnTo>
                    <a:pt x="124460" y="0"/>
                  </a:lnTo>
                  <a:cubicBezTo>
                    <a:pt x="55880" y="0"/>
                    <a:pt x="0" y="55880"/>
                    <a:pt x="0" y="124460"/>
                  </a:cubicBezTo>
                  <a:lnTo>
                    <a:pt x="0" y="10565636"/>
                  </a:lnTo>
                  <a:cubicBezTo>
                    <a:pt x="0" y="10634217"/>
                    <a:pt x="55880" y="10690096"/>
                    <a:pt x="124460" y="10690096"/>
                  </a:cubicBezTo>
                  <a:lnTo>
                    <a:pt x="20958786" y="10690096"/>
                  </a:lnTo>
                  <a:cubicBezTo>
                    <a:pt x="21027366" y="10690096"/>
                    <a:pt x="21083246" y="10634217"/>
                    <a:pt x="21083246" y="10565636"/>
                  </a:cubicBezTo>
                  <a:lnTo>
                    <a:pt x="21083246" y="124460"/>
                  </a:lnTo>
                  <a:cubicBezTo>
                    <a:pt x="21083246" y="55880"/>
                    <a:pt x="21027366" y="0"/>
                    <a:pt x="20958786" y="0"/>
                  </a:cubicBezTo>
                  <a:close/>
                </a:path>
              </a:pathLst>
            </a:custGeom>
            <a:solidFill>
              <a:srgbClr val="191919"/>
            </a:solidFill>
          </p:spPr>
        </p:sp>
      </p:grpSp>
      <p:grpSp>
        <p:nvGrpSpPr>
          <p:cNvPr name="Group 6" id="6"/>
          <p:cNvGrpSpPr/>
          <p:nvPr/>
        </p:nvGrpSpPr>
        <p:grpSpPr>
          <a:xfrm rot="0">
            <a:off x="1322475" y="1274110"/>
            <a:ext cx="1107248" cy="307902"/>
            <a:chOff x="0" y="0"/>
            <a:chExt cx="1476331" cy="410536"/>
          </a:xfrm>
        </p:grpSpPr>
        <p:grpSp>
          <p:nvGrpSpPr>
            <p:cNvPr name="Group 7" id="7"/>
            <p:cNvGrpSpPr/>
            <p:nvPr/>
          </p:nvGrpSpPr>
          <p:grpSpPr>
            <a:xfrm rot="0">
              <a:off x="0" y="0"/>
              <a:ext cx="410536" cy="410536"/>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9" id="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533399" y="0"/>
              <a:ext cx="410536" cy="410536"/>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12" id="12"/>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1065795" y="0"/>
              <a:ext cx="410536" cy="410536"/>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C64F"/>
              </a:solidFill>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AutoShape 16" id="16"/>
          <p:cNvSpPr/>
          <p:nvPr/>
        </p:nvSpPr>
        <p:spPr>
          <a:xfrm>
            <a:off x="1028771" y="1766776"/>
            <a:ext cx="16230529" cy="46518"/>
          </a:xfrm>
          <a:prstGeom prst="line">
            <a:avLst/>
          </a:prstGeom>
          <a:ln cap="flat" w="47625">
            <a:solidFill>
              <a:srgbClr val="000000"/>
            </a:solidFill>
            <a:prstDash val="solid"/>
            <a:headEnd type="none" len="sm" w="sm"/>
            <a:tailEnd type="none" len="sm" w="sm"/>
          </a:ln>
        </p:spPr>
      </p:sp>
      <p:sp>
        <p:nvSpPr>
          <p:cNvPr name="TextBox 17" id="17"/>
          <p:cNvSpPr txBox="true"/>
          <p:nvPr/>
        </p:nvSpPr>
        <p:spPr>
          <a:xfrm rot="0">
            <a:off x="558887" y="2035206"/>
            <a:ext cx="17170225" cy="1010973"/>
          </a:xfrm>
          <a:prstGeom prst="rect">
            <a:avLst/>
          </a:prstGeom>
        </p:spPr>
        <p:txBody>
          <a:bodyPr anchor="t" rtlCol="false" tIns="0" lIns="0" bIns="0" rIns="0">
            <a:spAutoFit/>
          </a:bodyPr>
          <a:lstStyle/>
          <a:p>
            <a:pPr algn="ctr">
              <a:lnSpc>
                <a:spcPts val="8324"/>
              </a:lnSpc>
              <a:spcBef>
                <a:spcPct val="0"/>
              </a:spcBef>
            </a:pPr>
            <a:r>
              <a:rPr lang="en-US" sz="5946" spc="612">
                <a:solidFill>
                  <a:srgbClr val="FFFFFF"/>
                </a:solidFill>
                <a:latin typeface="Fredoka One"/>
              </a:rPr>
              <a:t>STAY CONNECTED WITH FBLA!</a:t>
            </a:r>
          </a:p>
        </p:txBody>
      </p:sp>
      <p:sp>
        <p:nvSpPr>
          <p:cNvPr name="TextBox 18" id="18"/>
          <p:cNvSpPr txBox="true"/>
          <p:nvPr/>
        </p:nvSpPr>
        <p:spPr>
          <a:xfrm rot="0">
            <a:off x="3721934" y="6935529"/>
            <a:ext cx="598004" cy="836552"/>
          </a:xfrm>
          <a:prstGeom prst="rect">
            <a:avLst/>
          </a:prstGeom>
        </p:spPr>
        <p:txBody>
          <a:bodyPr anchor="t" rtlCol="false" tIns="0" lIns="0" bIns="0" rIns="0">
            <a:spAutoFit/>
          </a:bodyPr>
          <a:lstStyle/>
          <a:p>
            <a:pPr algn="ctr">
              <a:lnSpc>
                <a:spcPts val="6909"/>
              </a:lnSpc>
              <a:spcBef>
                <a:spcPct val="0"/>
              </a:spcBef>
            </a:pPr>
            <a:r>
              <a:rPr lang="en-US" sz="4935" spc="98">
                <a:solidFill>
                  <a:srgbClr val="FFFFFF"/>
                </a:solidFill>
                <a:latin typeface="Dumondi Condensed Bold"/>
              </a:rPr>
              <a:t>3</a:t>
            </a:r>
          </a:p>
        </p:txBody>
      </p:sp>
      <p:sp>
        <p:nvSpPr>
          <p:cNvPr name="TextBox 19" id="19"/>
          <p:cNvSpPr txBox="true"/>
          <p:nvPr/>
        </p:nvSpPr>
        <p:spPr>
          <a:xfrm rot="0">
            <a:off x="10184885" y="5744838"/>
            <a:ext cx="598004" cy="836552"/>
          </a:xfrm>
          <a:prstGeom prst="rect">
            <a:avLst/>
          </a:prstGeom>
        </p:spPr>
        <p:txBody>
          <a:bodyPr anchor="t" rtlCol="false" tIns="0" lIns="0" bIns="0" rIns="0">
            <a:spAutoFit/>
          </a:bodyPr>
          <a:lstStyle/>
          <a:p>
            <a:pPr algn="ctr">
              <a:lnSpc>
                <a:spcPts val="6909"/>
              </a:lnSpc>
              <a:spcBef>
                <a:spcPct val="0"/>
              </a:spcBef>
            </a:pPr>
            <a:r>
              <a:rPr lang="en-US" sz="4935" spc="98">
                <a:solidFill>
                  <a:srgbClr val="FFFFFF"/>
                </a:solidFill>
                <a:latin typeface="Dumondi Condensed Bold"/>
              </a:rPr>
              <a:t>5</a:t>
            </a:r>
          </a:p>
        </p:txBody>
      </p:sp>
      <p:sp>
        <p:nvSpPr>
          <p:cNvPr name="TextBox 20" id="20"/>
          <p:cNvSpPr txBox="true"/>
          <p:nvPr/>
        </p:nvSpPr>
        <p:spPr>
          <a:xfrm rot="0">
            <a:off x="10184885" y="6809054"/>
            <a:ext cx="598004" cy="836552"/>
          </a:xfrm>
          <a:prstGeom prst="rect">
            <a:avLst/>
          </a:prstGeom>
        </p:spPr>
        <p:txBody>
          <a:bodyPr anchor="t" rtlCol="false" tIns="0" lIns="0" bIns="0" rIns="0">
            <a:spAutoFit/>
          </a:bodyPr>
          <a:lstStyle/>
          <a:p>
            <a:pPr algn="ctr">
              <a:lnSpc>
                <a:spcPts val="6909"/>
              </a:lnSpc>
              <a:spcBef>
                <a:spcPct val="0"/>
              </a:spcBef>
            </a:pPr>
            <a:r>
              <a:rPr lang="en-US" sz="4935" spc="98">
                <a:solidFill>
                  <a:srgbClr val="FFFFFF"/>
                </a:solidFill>
                <a:latin typeface="Dumondi Condensed Bold"/>
              </a:rPr>
              <a:t>6</a:t>
            </a:r>
          </a:p>
        </p:txBody>
      </p:sp>
      <p:sp>
        <p:nvSpPr>
          <p:cNvPr name="Freeform 21" id="21"/>
          <p:cNvSpPr/>
          <p:nvPr/>
        </p:nvSpPr>
        <p:spPr>
          <a:xfrm flipH="false" flipV="false" rot="2616472">
            <a:off x="529529" y="7675605"/>
            <a:ext cx="2464445" cy="1653419"/>
          </a:xfrm>
          <a:custGeom>
            <a:avLst/>
            <a:gdLst/>
            <a:ahLst/>
            <a:cxnLst/>
            <a:rect r="r" b="b" t="t" l="l"/>
            <a:pathLst>
              <a:path h="1653419" w="2464445">
                <a:moveTo>
                  <a:pt x="0" y="0"/>
                </a:moveTo>
                <a:lnTo>
                  <a:pt x="2464446" y="0"/>
                </a:lnTo>
                <a:lnTo>
                  <a:pt x="2464446" y="1653419"/>
                </a:lnTo>
                <a:lnTo>
                  <a:pt x="0" y="16534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2" id="22"/>
          <p:cNvSpPr/>
          <p:nvPr/>
        </p:nvSpPr>
        <p:spPr>
          <a:xfrm flipH="false" flipV="false" rot="-2890985">
            <a:off x="16265095" y="961183"/>
            <a:ext cx="881519" cy="2376644"/>
          </a:xfrm>
          <a:custGeom>
            <a:avLst/>
            <a:gdLst/>
            <a:ahLst/>
            <a:cxnLst/>
            <a:rect r="r" b="b" t="t" l="l"/>
            <a:pathLst>
              <a:path h="2376644" w="881519">
                <a:moveTo>
                  <a:pt x="0" y="0"/>
                </a:moveTo>
                <a:lnTo>
                  <a:pt x="881519" y="0"/>
                </a:lnTo>
                <a:lnTo>
                  <a:pt x="881519" y="2376645"/>
                </a:lnTo>
                <a:lnTo>
                  <a:pt x="0" y="23766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1321786" y="4096865"/>
            <a:ext cx="6738342" cy="3304921"/>
          </a:xfrm>
          <a:prstGeom prst="rect">
            <a:avLst/>
          </a:prstGeom>
        </p:spPr>
        <p:txBody>
          <a:bodyPr anchor="t" rtlCol="false" tIns="0" lIns="0" bIns="0" rIns="0">
            <a:spAutoFit/>
          </a:bodyPr>
          <a:lstStyle/>
          <a:p>
            <a:pPr algn="ctr">
              <a:lnSpc>
                <a:spcPts val="5263"/>
              </a:lnSpc>
            </a:pPr>
            <a:r>
              <a:rPr lang="en-US" sz="3759">
                <a:solidFill>
                  <a:srgbClr val="0A2E7F"/>
                </a:solidFill>
                <a:latin typeface="DM Sans Bold"/>
              </a:rPr>
              <a:t>Alabama FBLA State Website</a:t>
            </a:r>
          </a:p>
          <a:p>
            <a:pPr algn="ctr">
              <a:lnSpc>
                <a:spcPts val="5263"/>
              </a:lnSpc>
            </a:pPr>
            <a:r>
              <a:rPr lang="en-US" sz="3759">
                <a:solidFill>
                  <a:srgbClr val="0A2E7F"/>
                </a:solidFill>
                <a:latin typeface="DM Sans"/>
              </a:rPr>
              <a:t>www.alabamafbla.org </a:t>
            </a:r>
          </a:p>
          <a:p>
            <a:pPr algn="ctr">
              <a:lnSpc>
                <a:spcPts val="5263"/>
              </a:lnSpc>
            </a:pPr>
          </a:p>
          <a:p>
            <a:pPr algn="ctr">
              <a:lnSpc>
                <a:spcPts val="5263"/>
              </a:lnSpc>
            </a:pPr>
            <a:r>
              <a:rPr lang="en-US" sz="3759">
                <a:solidFill>
                  <a:srgbClr val="0A2E7F"/>
                </a:solidFill>
                <a:latin typeface="DM Sans Bold"/>
              </a:rPr>
              <a:t>FBLA National Website</a:t>
            </a:r>
          </a:p>
          <a:p>
            <a:pPr algn="ctr">
              <a:lnSpc>
                <a:spcPts val="5263"/>
              </a:lnSpc>
              <a:spcBef>
                <a:spcPct val="0"/>
              </a:spcBef>
            </a:pPr>
            <a:r>
              <a:rPr lang="en-US" sz="3759">
                <a:solidFill>
                  <a:srgbClr val="0A2E7F"/>
                </a:solidFill>
                <a:latin typeface="DM Sans"/>
              </a:rPr>
              <a:t> www.fbla-pbl.org</a:t>
            </a:r>
          </a:p>
        </p:txBody>
      </p:sp>
      <p:sp>
        <p:nvSpPr>
          <p:cNvPr name="TextBox 24" id="24"/>
          <p:cNvSpPr txBox="true"/>
          <p:nvPr/>
        </p:nvSpPr>
        <p:spPr>
          <a:xfrm rot="0">
            <a:off x="8268176" y="3634607"/>
            <a:ext cx="8741364" cy="4647440"/>
          </a:xfrm>
          <a:prstGeom prst="rect">
            <a:avLst/>
          </a:prstGeom>
        </p:spPr>
        <p:txBody>
          <a:bodyPr anchor="t" rtlCol="false" tIns="0" lIns="0" bIns="0" rIns="0">
            <a:spAutoFit/>
          </a:bodyPr>
          <a:lstStyle/>
          <a:p>
            <a:pPr algn="ctr">
              <a:lnSpc>
                <a:spcPts val="5270"/>
              </a:lnSpc>
            </a:pPr>
            <a:r>
              <a:rPr lang="en-US" sz="3764">
                <a:solidFill>
                  <a:srgbClr val="0A2E7F"/>
                </a:solidFill>
                <a:latin typeface="DM Sans Bold"/>
              </a:rPr>
              <a:t>Find us on Facebook, Instagram, and Remind for Alabama FBLA updates!</a:t>
            </a:r>
          </a:p>
          <a:p>
            <a:pPr algn="ctr">
              <a:lnSpc>
                <a:spcPts val="4150"/>
              </a:lnSpc>
            </a:pPr>
          </a:p>
          <a:p>
            <a:pPr algn="ctr">
              <a:lnSpc>
                <a:spcPts val="4367"/>
              </a:lnSpc>
            </a:pPr>
            <a:r>
              <a:rPr lang="en-US" sz="3764">
                <a:solidFill>
                  <a:srgbClr val="0A2E7F"/>
                </a:solidFill>
                <a:latin typeface="DM Sans"/>
              </a:rPr>
              <a:t>Facebook: </a:t>
            </a:r>
            <a:r>
              <a:rPr lang="en-US" sz="3764" u="sng">
                <a:solidFill>
                  <a:srgbClr val="0A2E7F"/>
                </a:solidFill>
                <a:latin typeface="DM Sans"/>
                <a:hlinkClick r:id="rId8" tooltip="https://www.facebook.com/alabamafbla/"/>
              </a:rPr>
              <a:t>Alabama FBLA</a:t>
            </a:r>
            <a:r>
              <a:rPr lang="en-US" sz="3764">
                <a:solidFill>
                  <a:srgbClr val="0A2E7F"/>
                </a:solidFill>
                <a:latin typeface="DM Sans"/>
              </a:rPr>
              <a:t> </a:t>
            </a:r>
          </a:p>
          <a:p>
            <a:pPr algn="ctr">
              <a:lnSpc>
                <a:spcPts val="4367"/>
              </a:lnSpc>
            </a:pPr>
          </a:p>
          <a:p>
            <a:pPr algn="ctr">
              <a:lnSpc>
                <a:spcPts val="4367"/>
              </a:lnSpc>
            </a:pPr>
            <a:r>
              <a:rPr lang="en-US" sz="3764">
                <a:solidFill>
                  <a:srgbClr val="0A2E7F"/>
                </a:solidFill>
                <a:latin typeface="DM Sans"/>
              </a:rPr>
              <a:t>Instagram: @AlabamaFBLA</a:t>
            </a:r>
          </a:p>
          <a:p>
            <a:pPr algn="ctr">
              <a:lnSpc>
                <a:spcPts val="4367"/>
              </a:lnSpc>
            </a:pPr>
          </a:p>
          <a:p>
            <a:pPr algn="ctr">
              <a:lnSpc>
                <a:spcPts val="4367"/>
              </a:lnSpc>
            </a:pPr>
            <a:r>
              <a:rPr lang="en-US" sz="3764">
                <a:solidFill>
                  <a:srgbClr val="0A2E7F"/>
                </a:solidFill>
                <a:latin typeface="DM Sans"/>
              </a:rPr>
              <a:t>Remind: text @alfbla2024 to 81010</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7812" r="0" b="7812"/>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FFFFF"/>
            </a:solidFill>
          </p:spPr>
        </p:sp>
      </p:grpSp>
      <p:sp>
        <p:nvSpPr>
          <p:cNvPr name="TextBox 6" id="6"/>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FFFFF"/>
                </a:solidFill>
                <a:latin typeface="Fredoka One"/>
              </a:rPr>
              <a:t>HOUSEKEEPING</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alphaModFix amt="29000"/>
            </a:blip>
            <a:stretch>
              <a:fillRect l="0" t="0" r="0" b="0"/>
            </a:stretch>
          </a:blipFill>
        </p:spPr>
      </p:sp>
      <p:sp>
        <p:nvSpPr>
          <p:cNvPr name="Freeform 3" id="3"/>
          <p:cNvSpPr/>
          <p:nvPr/>
        </p:nvSpPr>
        <p:spPr>
          <a:xfrm flipH="false" flipV="false" rot="0">
            <a:off x="14727055" y="5729877"/>
            <a:ext cx="4609198" cy="6434160"/>
          </a:xfrm>
          <a:custGeom>
            <a:avLst/>
            <a:gdLst/>
            <a:ahLst/>
            <a:cxnLst/>
            <a:rect r="r" b="b" t="t" l="l"/>
            <a:pathLst>
              <a:path h="6434160" w="4609198">
                <a:moveTo>
                  <a:pt x="0" y="0"/>
                </a:moveTo>
                <a:lnTo>
                  <a:pt x="4609198" y="0"/>
                </a:lnTo>
                <a:lnTo>
                  <a:pt x="4609198" y="6434160"/>
                </a:lnTo>
                <a:lnTo>
                  <a:pt x="0" y="6434160"/>
                </a:lnTo>
                <a:lnTo>
                  <a:pt x="0" y="0"/>
                </a:lnTo>
                <a:close/>
              </a:path>
            </a:pathLst>
          </a:custGeom>
          <a:blipFill>
            <a:blip r:embed="rId4">
              <a:alphaModFix amt="93000"/>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757656">
            <a:off x="-2268026" y="-422948"/>
            <a:ext cx="8967709" cy="2903296"/>
          </a:xfrm>
          <a:custGeom>
            <a:avLst/>
            <a:gdLst/>
            <a:ahLst/>
            <a:cxnLst/>
            <a:rect r="r" b="b" t="t" l="l"/>
            <a:pathLst>
              <a:path h="2903296" w="8967709">
                <a:moveTo>
                  <a:pt x="0" y="0"/>
                </a:moveTo>
                <a:lnTo>
                  <a:pt x="8967709" y="0"/>
                </a:lnTo>
                <a:lnTo>
                  <a:pt x="8967709" y="2903296"/>
                </a:lnTo>
                <a:lnTo>
                  <a:pt x="0" y="2903296"/>
                </a:lnTo>
                <a:lnTo>
                  <a:pt x="0" y="0"/>
                </a:lnTo>
                <a:close/>
              </a:path>
            </a:pathLst>
          </a:custGeom>
          <a:blipFill>
            <a:blip r:embed="rId6">
              <a:alphaModFix amt="93000"/>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3866839" y="215364"/>
            <a:ext cx="2426292" cy="2426292"/>
          </a:xfrm>
          <a:custGeom>
            <a:avLst/>
            <a:gdLst/>
            <a:ahLst/>
            <a:cxnLst/>
            <a:rect r="r" b="b" t="t" l="l"/>
            <a:pathLst>
              <a:path h="2426292" w="2426292">
                <a:moveTo>
                  <a:pt x="0" y="0"/>
                </a:moveTo>
                <a:lnTo>
                  <a:pt x="2426291" y="0"/>
                </a:lnTo>
                <a:lnTo>
                  <a:pt x="2426291" y="2426291"/>
                </a:lnTo>
                <a:lnTo>
                  <a:pt x="0" y="2426291"/>
                </a:lnTo>
                <a:lnTo>
                  <a:pt x="0" y="0"/>
                </a:lnTo>
                <a:close/>
              </a:path>
            </a:pathLst>
          </a:custGeom>
          <a:blipFill>
            <a:blip r:embed="rId8">
              <a:alphaModFix amt="93000"/>
            </a:blip>
            <a:stretch>
              <a:fillRect l="0" t="0" r="0" b="0"/>
            </a:stretch>
          </a:blipFill>
        </p:spPr>
      </p:sp>
      <p:sp>
        <p:nvSpPr>
          <p:cNvPr name="TextBox 6" id="6"/>
          <p:cNvSpPr txBox="true"/>
          <p:nvPr/>
        </p:nvSpPr>
        <p:spPr>
          <a:xfrm rot="5400000">
            <a:off x="6681567" y="4174778"/>
            <a:ext cx="8971148" cy="2678993"/>
          </a:xfrm>
          <a:prstGeom prst="rect">
            <a:avLst/>
          </a:prstGeom>
        </p:spPr>
        <p:txBody>
          <a:bodyPr anchor="t" rtlCol="false" tIns="0" lIns="0" bIns="0" rIns="0">
            <a:spAutoFit/>
          </a:bodyPr>
          <a:lstStyle/>
          <a:p>
            <a:pPr algn="ctr">
              <a:lnSpc>
                <a:spcPts val="21906"/>
              </a:lnSpc>
              <a:spcBef>
                <a:spcPct val="0"/>
              </a:spcBef>
            </a:pPr>
            <a:r>
              <a:rPr lang="en-US" sz="15647">
                <a:solidFill>
                  <a:srgbClr val="226ADD">
                    <a:alpha val="92941"/>
                  </a:srgbClr>
                </a:solidFill>
                <a:latin typeface="Dumondi Condensed Semi-Bold"/>
              </a:rPr>
              <a:t>For Attending</a:t>
            </a:r>
          </a:p>
        </p:txBody>
      </p:sp>
      <p:sp>
        <p:nvSpPr>
          <p:cNvPr name="TextBox 7" id="7"/>
          <p:cNvSpPr txBox="true"/>
          <p:nvPr/>
        </p:nvSpPr>
        <p:spPr>
          <a:xfrm rot="0">
            <a:off x="-1527" y="-514350"/>
            <a:ext cx="18289527" cy="4505456"/>
          </a:xfrm>
          <a:prstGeom prst="rect">
            <a:avLst/>
          </a:prstGeom>
        </p:spPr>
        <p:txBody>
          <a:bodyPr anchor="t" rtlCol="false" tIns="0" lIns="0" bIns="0" rIns="0">
            <a:spAutoFit/>
          </a:bodyPr>
          <a:lstStyle/>
          <a:p>
            <a:pPr algn="ctr">
              <a:lnSpc>
                <a:spcPts val="36742"/>
              </a:lnSpc>
              <a:spcBef>
                <a:spcPct val="0"/>
              </a:spcBef>
            </a:pPr>
            <a:r>
              <a:rPr lang="en-US" sz="26244">
                <a:solidFill>
                  <a:srgbClr val="000000">
                    <a:alpha val="92941"/>
                  </a:srgbClr>
                </a:solidFill>
                <a:latin typeface="Organic"/>
              </a:rPr>
              <a:t>TH    NK    YOU!</a:t>
            </a:r>
          </a:p>
        </p:txBody>
      </p:sp>
      <p:sp>
        <p:nvSpPr>
          <p:cNvPr name="TextBox 8" id="8"/>
          <p:cNvSpPr txBox="true"/>
          <p:nvPr/>
        </p:nvSpPr>
        <p:spPr>
          <a:xfrm rot="0">
            <a:off x="0" y="2293612"/>
            <a:ext cx="18289527" cy="4505456"/>
          </a:xfrm>
          <a:prstGeom prst="rect">
            <a:avLst/>
          </a:prstGeom>
        </p:spPr>
        <p:txBody>
          <a:bodyPr anchor="t" rtlCol="false" tIns="0" lIns="0" bIns="0" rIns="0">
            <a:spAutoFit/>
          </a:bodyPr>
          <a:lstStyle/>
          <a:p>
            <a:pPr algn="ctr">
              <a:lnSpc>
                <a:spcPts val="36742"/>
              </a:lnSpc>
              <a:spcBef>
                <a:spcPct val="0"/>
              </a:spcBef>
            </a:pPr>
            <a:r>
              <a:rPr lang="en-US" sz="26244">
                <a:solidFill>
                  <a:srgbClr val="000000">
                    <a:alpha val="92941"/>
                  </a:srgbClr>
                </a:solidFill>
                <a:latin typeface="Organic"/>
              </a:rPr>
              <a:t>TH    NK    YOU!</a:t>
            </a:r>
          </a:p>
        </p:txBody>
      </p:sp>
      <p:sp>
        <p:nvSpPr>
          <p:cNvPr name="Freeform 9" id="9"/>
          <p:cNvSpPr/>
          <p:nvPr/>
        </p:nvSpPr>
        <p:spPr>
          <a:xfrm flipH="false" flipV="false" rot="0">
            <a:off x="3866839" y="3087982"/>
            <a:ext cx="2426292" cy="2426292"/>
          </a:xfrm>
          <a:custGeom>
            <a:avLst/>
            <a:gdLst/>
            <a:ahLst/>
            <a:cxnLst/>
            <a:rect r="r" b="b" t="t" l="l"/>
            <a:pathLst>
              <a:path h="2426292" w="2426292">
                <a:moveTo>
                  <a:pt x="0" y="0"/>
                </a:moveTo>
                <a:lnTo>
                  <a:pt x="2426291" y="0"/>
                </a:lnTo>
                <a:lnTo>
                  <a:pt x="2426291" y="2426292"/>
                </a:lnTo>
                <a:lnTo>
                  <a:pt x="0" y="2426292"/>
                </a:lnTo>
                <a:lnTo>
                  <a:pt x="0" y="0"/>
                </a:lnTo>
                <a:close/>
              </a:path>
            </a:pathLst>
          </a:custGeom>
          <a:blipFill>
            <a:blip r:embed="rId8">
              <a:alphaModFix amt="93000"/>
            </a:blip>
            <a:stretch>
              <a:fillRect l="0" t="0" r="0" b="0"/>
            </a:stretch>
          </a:blipFill>
        </p:spPr>
      </p:sp>
      <p:sp>
        <p:nvSpPr>
          <p:cNvPr name="TextBox 10" id="10"/>
          <p:cNvSpPr txBox="true"/>
          <p:nvPr/>
        </p:nvSpPr>
        <p:spPr>
          <a:xfrm rot="0">
            <a:off x="0" y="5215527"/>
            <a:ext cx="18289527" cy="4505432"/>
          </a:xfrm>
          <a:prstGeom prst="rect">
            <a:avLst/>
          </a:prstGeom>
        </p:spPr>
        <p:txBody>
          <a:bodyPr anchor="t" rtlCol="false" tIns="0" lIns="0" bIns="0" rIns="0">
            <a:spAutoFit/>
          </a:bodyPr>
          <a:lstStyle/>
          <a:p>
            <a:pPr algn="ctr">
              <a:lnSpc>
                <a:spcPts val="36742"/>
              </a:lnSpc>
              <a:spcBef>
                <a:spcPct val="0"/>
              </a:spcBef>
            </a:pPr>
            <a:r>
              <a:rPr lang="en-US" sz="26244">
                <a:solidFill>
                  <a:srgbClr val="000000">
                    <a:alpha val="92941"/>
                  </a:srgbClr>
                </a:solidFill>
                <a:latin typeface="Organic"/>
              </a:rPr>
              <a:t>TH    NK    YOU!</a:t>
            </a:r>
          </a:p>
        </p:txBody>
      </p:sp>
      <p:sp>
        <p:nvSpPr>
          <p:cNvPr name="Freeform 11" id="11"/>
          <p:cNvSpPr/>
          <p:nvPr/>
        </p:nvSpPr>
        <p:spPr>
          <a:xfrm flipH="false" flipV="false" rot="0">
            <a:off x="3866839" y="5729877"/>
            <a:ext cx="2426292" cy="2426292"/>
          </a:xfrm>
          <a:custGeom>
            <a:avLst/>
            <a:gdLst/>
            <a:ahLst/>
            <a:cxnLst/>
            <a:rect r="r" b="b" t="t" l="l"/>
            <a:pathLst>
              <a:path h="2426292" w="2426292">
                <a:moveTo>
                  <a:pt x="0" y="0"/>
                </a:moveTo>
                <a:lnTo>
                  <a:pt x="2426291" y="0"/>
                </a:lnTo>
                <a:lnTo>
                  <a:pt x="2426291" y="2426292"/>
                </a:lnTo>
                <a:lnTo>
                  <a:pt x="0" y="2426292"/>
                </a:lnTo>
                <a:lnTo>
                  <a:pt x="0" y="0"/>
                </a:lnTo>
                <a:close/>
              </a:path>
            </a:pathLst>
          </a:custGeom>
          <a:blipFill>
            <a:blip r:embed="rId8">
              <a:alphaModFix amt="93000"/>
            </a:blip>
            <a:stretch>
              <a:fillRect l="0" t="0" r="0" b="0"/>
            </a:stretch>
          </a:blipFill>
        </p:spPr>
      </p:sp>
      <p:sp>
        <p:nvSpPr>
          <p:cNvPr name="TextBox 12" id="12"/>
          <p:cNvSpPr txBox="true"/>
          <p:nvPr/>
        </p:nvSpPr>
        <p:spPr>
          <a:xfrm rot="0">
            <a:off x="0" y="8089494"/>
            <a:ext cx="18289527" cy="4505317"/>
          </a:xfrm>
          <a:prstGeom prst="rect">
            <a:avLst/>
          </a:prstGeom>
        </p:spPr>
        <p:txBody>
          <a:bodyPr anchor="t" rtlCol="false" tIns="0" lIns="0" bIns="0" rIns="0">
            <a:spAutoFit/>
          </a:bodyPr>
          <a:lstStyle/>
          <a:p>
            <a:pPr algn="ctr">
              <a:lnSpc>
                <a:spcPts val="36742"/>
              </a:lnSpc>
              <a:spcBef>
                <a:spcPct val="0"/>
              </a:spcBef>
            </a:pPr>
            <a:r>
              <a:rPr lang="en-US" sz="26244">
                <a:solidFill>
                  <a:srgbClr val="000000">
                    <a:alpha val="92941"/>
                  </a:srgbClr>
                </a:solidFill>
                <a:latin typeface="Organic"/>
              </a:rPr>
              <a:t>TH    NK    YOU!</a:t>
            </a:r>
          </a:p>
        </p:txBody>
      </p:sp>
      <p:sp>
        <p:nvSpPr>
          <p:cNvPr name="Freeform 13" id="13"/>
          <p:cNvSpPr/>
          <p:nvPr/>
        </p:nvSpPr>
        <p:spPr>
          <a:xfrm flipH="false" flipV="false" rot="0">
            <a:off x="3866839" y="8603844"/>
            <a:ext cx="2426292" cy="2426292"/>
          </a:xfrm>
          <a:custGeom>
            <a:avLst/>
            <a:gdLst/>
            <a:ahLst/>
            <a:cxnLst/>
            <a:rect r="r" b="b" t="t" l="l"/>
            <a:pathLst>
              <a:path h="2426292" w="2426292">
                <a:moveTo>
                  <a:pt x="0" y="0"/>
                </a:moveTo>
                <a:lnTo>
                  <a:pt x="2426291" y="0"/>
                </a:lnTo>
                <a:lnTo>
                  <a:pt x="2426291" y="2426292"/>
                </a:lnTo>
                <a:lnTo>
                  <a:pt x="0" y="2426292"/>
                </a:lnTo>
                <a:lnTo>
                  <a:pt x="0" y="0"/>
                </a:lnTo>
                <a:close/>
              </a:path>
            </a:pathLst>
          </a:custGeom>
          <a:blipFill>
            <a:blip r:embed="rId8">
              <a:alphaModFix amt="93000"/>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4750375"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4750375"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9284130"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9284130"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5124081"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25031" t="0" r="-25031"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a:grpSpLocks noChangeAspect="true"/>
          </p:cNvGrpSpPr>
          <p:nvPr/>
        </p:nvGrpSpPr>
        <p:grpSpPr>
          <a:xfrm rot="0">
            <a:off x="9657837" y="4084311"/>
            <a:ext cx="3588583" cy="3588583"/>
            <a:chOff x="0" y="0"/>
            <a:chExt cx="6350000" cy="6350000"/>
          </a:xfrm>
        </p:grpSpPr>
        <p:sp>
          <p:nvSpPr>
            <p:cNvPr name="Freeform 15" id="1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25031" t="0" r="-25031" b="0"/>
              </a:stretch>
            </a:blipFill>
          </p:spPr>
        </p:sp>
        <p:sp>
          <p:nvSpPr>
            <p:cNvPr name="Freeform 16" id="1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7" id="17"/>
          <p:cNvGrpSpPr/>
          <p:nvPr/>
        </p:nvGrpSpPr>
        <p:grpSpPr>
          <a:xfrm rot="0">
            <a:off x="2469747" y="1087056"/>
            <a:ext cx="13376007" cy="1716984"/>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0" id="20"/>
          <p:cNvGrpSpPr/>
          <p:nvPr/>
        </p:nvGrpSpPr>
        <p:grpSpPr>
          <a:xfrm rot="0">
            <a:off x="2616155" y="1251480"/>
            <a:ext cx="1022720" cy="284397"/>
            <a:chOff x="0" y="0"/>
            <a:chExt cx="1363627" cy="379195"/>
          </a:xfrm>
        </p:grpSpPr>
        <p:grpSp>
          <p:nvGrpSpPr>
            <p:cNvPr name="Group 21" id="21"/>
            <p:cNvGrpSpPr/>
            <p:nvPr/>
          </p:nvGrpSpPr>
          <p:grpSpPr>
            <a:xfrm rot="0">
              <a:off x="0"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92679"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4431" y="0"/>
              <a:ext cx="379195" cy="37919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30" id="30"/>
          <p:cNvGrpSpPr/>
          <p:nvPr/>
        </p:nvGrpSpPr>
        <p:grpSpPr>
          <a:xfrm rot="0">
            <a:off x="7893278" y="3205422"/>
            <a:ext cx="819386" cy="227854"/>
            <a:chOff x="0" y="0"/>
            <a:chExt cx="1092514" cy="303805"/>
          </a:xfrm>
        </p:grpSpPr>
        <p:grpSp>
          <p:nvGrpSpPr>
            <p:cNvPr name="Group 31" id="31"/>
            <p:cNvGrpSpPr/>
            <p:nvPr/>
          </p:nvGrpSpPr>
          <p:grpSpPr>
            <a:xfrm rot="0">
              <a:off x="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394726"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7" id="37"/>
            <p:cNvGrpSpPr/>
            <p:nvPr/>
          </p:nvGrpSpPr>
          <p:grpSpPr>
            <a:xfrm rot="0">
              <a:off x="788710" y="0"/>
              <a:ext cx="303805" cy="30380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0" id="40"/>
          <p:cNvGrpSpPr/>
          <p:nvPr/>
        </p:nvGrpSpPr>
        <p:grpSpPr>
          <a:xfrm rot="0">
            <a:off x="12427033" y="3205422"/>
            <a:ext cx="819386" cy="227854"/>
            <a:chOff x="0" y="0"/>
            <a:chExt cx="1092514" cy="303805"/>
          </a:xfrm>
        </p:grpSpPr>
        <p:grpSp>
          <p:nvGrpSpPr>
            <p:cNvPr name="Group 41" id="41"/>
            <p:cNvGrpSpPr/>
            <p:nvPr/>
          </p:nvGrpSpPr>
          <p:grpSpPr>
            <a:xfrm rot="0">
              <a:off x="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394726"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788710"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50" id="50"/>
          <p:cNvSpPr/>
          <p:nvPr/>
        </p:nvSpPr>
        <p:spPr>
          <a:xfrm flipH="false" flipV="false" rot="4306895">
            <a:off x="772626" y="7580548"/>
            <a:ext cx="2386467" cy="2030667"/>
          </a:xfrm>
          <a:custGeom>
            <a:avLst/>
            <a:gdLst/>
            <a:ahLst/>
            <a:cxnLst/>
            <a:rect r="r" b="b" t="t" l="l"/>
            <a:pathLst>
              <a:path h="2030667" w="2386467">
                <a:moveTo>
                  <a:pt x="0" y="0"/>
                </a:moveTo>
                <a:lnTo>
                  <a:pt x="2386468" y="0"/>
                </a:lnTo>
                <a:lnTo>
                  <a:pt x="2386468" y="2030667"/>
                </a:lnTo>
                <a:lnTo>
                  <a:pt x="0" y="2030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1" id="51"/>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52" id="52"/>
          <p:cNvSpPr txBox="true"/>
          <p:nvPr/>
        </p:nvSpPr>
        <p:spPr>
          <a:xfrm rot="0">
            <a:off x="5124081"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Kendi McHargh</a:t>
            </a:r>
          </a:p>
        </p:txBody>
      </p:sp>
      <p:sp>
        <p:nvSpPr>
          <p:cNvPr name="TextBox 53" id="53"/>
          <p:cNvSpPr txBox="true"/>
          <p:nvPr/>
        </p:nvSpPr>
        <p:spPr>
          <a:xfrm rot="0">
            <a:off x="9630337"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Madilyn Hanback</a:t>
            </a:r>
          </a:p>
        </p:txBody>
      </p:sp>
      <p:sp>
        <p:nvSpPr>
          <p:cNvPr name="TextBox 54" id="54"/>
          <p:cNvSpPr txBox="true"/>
          <p:nvPr/>
        </p:nvSpPr>
        <p:spPr>
          <a:xfrm rot="0">
            <a:off x="2984385" y="1507400"/>
            <a:ext cx="12346729" cy="781046"/>
          </a:xfrm>
          <a:prstGeom prst="rect">
            <a:avLst/>
          </a:prstGeom>
        </p:spPr>
        <p:txBody>
          <a:bodyPr anchor="t" rtlCol="false" tIns="0" lIns="0" bIns="0" rIns="0">
            <a:spAutoFit/>
          </a:bodyPr>
          <a:lstStyle/>
          <a:p>
            <a:pPr algn="ctr">
              <a:lnSpc>
                <a:spcPts val="6300"/>
              </a:lnSpc>
              <a:spcBef>
                <a:spcPct val="0"/>
              </a:spcBef>
            </a:pPr>
            <a:r>
              <a:rPr lang="en-US" sz="4500">
                <a:solidFill>
                  <a:srgbClr val="226ADD"/>
                </a:solidFill>
                <a:latin typeface="Fredoka One"/>
              </a:rPr>
              <a:t>INTRODUCING: YOUR EXECUTIVE OFFICERS</a:t>
            </a:r>
          </a:p>
        </p:txBody>
      </p:sp>
      <p:sp>
        <p:nvSpPr>
          <p:cNvPr name="TextBox 55" id="55"/>
          <p:cNvSpPr txBox="true"/>
          <p:nvPr/>
        </p:nvSpPr>
        <p:spPr>
          <a:xfrm rot="0">
            <a:off x="5124081" y="8281990"/>
            <a:ext cx="3588583" cy="480894"/>
          </a:xfrm>
          <a:prstGeom prst="rect">
            <a:avLst/>
          </a:prstGeom>
        </p:spPr>
        <p:txBody>
          <a:bodyPr anchor="t" rtlCol="false" tIns="0" lIns="0" bIns="0" rIns="0">
            <a:spAutoFit/>
          </a:bodyPr>
          <a:lstStyle/>
          <a:p>
            <a:pPr algn="ctr">
              <a:lnSpc>
                <a:spcPts val="3944"/>
              </a:lnSpc>
              <a:spcBef>
                <a:spcPct val="0"/>
              </a:spcBef>
            </a:pPr>
            <a:r>
              <a:rPr lang="en-US" sz="2817" spc="101">
                <a:solidFill>
                  <a:srgbClr val="0A2E7F"/>
                </a:solidFill>
                <a:latin typeface="DM Sans Italics"/>
              </a:rPr>
              <a:t>State President</a:t>
            </a:r>
          </a:p>
        </p:txBody>
      </p:sp>
      <p:sp>
        <p:nvSpPr>
          <p:cNvPr name="TextBox 56" id="56"/>
          <p:cNvSpPr txBox="true"/>
          <p:nvPr/>
        </p:nvSpPr>
        <p:spPr>
          <a:xfrm rot="0">
            <a:off x="9657837" y="8281990"/>
            <a:ext cx="3588583" cy="480894"/>
          </a:xfrm>
          <a:prstGeom prst="rect">
            <a:avLst/>
          </a:prstGeom>
        </p:spPr>
        <p:txBody>
          <a:bodyPr anchor="t" rtlCol="false" tIns="0" lIns="0" bIns="0" rIns="0">
            <a:spAutoFit/>
          </a:bodyPr>
          <a:lstStyle/>
          <a:p>
            <a:pPr algn="ctr">
              <a:lnSpc>
                <a:spcPts val="3944"/>
              </a:lnSpc>
              <a:spcBef>
                <a:spcPct val="0"/>
              </a:spcBef>
            </a:pPr>
            <a:r>
              <a:rPr lang="en-US" sz="2817" spc="101">
                <a:solidFill>
                  <a:srgbClr val="0A2E7F"/>
                </a:solidFill>
                <a:latin typeface="DM Sans Italics"/>
              </a:rPr>
              <a:t>State Secretary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2843453"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25031" t="0" r="-25031"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a:grpSpLocks noChangeAspect="true"/>
          </p:cNvGrpSpPr>
          <p:nvPr/>
        </p:nvGrpSpPr>
        <p:grpSpPr>
          <a:xfrm rot="0">
            <a:off x="7377209" y="4084311"/>
            <a:ext cx="3588583" cy="3588583"/>
            <a:chOff x="0" y="0"/>
            <a:chExt cx="6350000" cy="6350000"/>
          </a:xfrm>
        </p:grpSpPr>
        <p:sp>
          <p:nvSpPr>
            <p:cNvPr name="Freeform 15" id="1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25031" t="0" r="-25031" b="0"/>
              </a:stretch>
            </a:blipFill>
          </p:spPr>
        </p:sp>
        <p:sp>
          <p:nvSpPr>
            <p:cNvPr name="Freeform 16" id="1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7" id="17"/>
          <p:cNvGrpSpPr/>
          <p:nvPr/>
        </p:nvGrpSpPr>
        <p:grpSpPr>
          <a:xfrm rot="0">
            <a:off x="2469747" y="1087056"/>
            <a:ext cx="13376007" cy="1716984"/>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0" id="20"/>
          <p:cNvGrpSpPr/>
          <p:nvPr/>
        </p:nvGrpSpPr>
        <p:grpSpPr>
          <a:xfrm rot="0">
            <a:off x="2616155" y="1251480"/>
            <a:ext cx="1022720" cy="284397"/>
            <a:chOff x="0" y="0"/>
            <a:chExt cx="1363627" cy="379195"/>
          </a:xfrm>
        </p:grpSpPr>
        <p:grpSp>
          <p:nvGrpSpPr>
            <p:cNvPr name="Group 21" id="21"/>
            <p:cNvGrpSpPr/>
            <p:nvPr/>
          </p:nvGrpSpPr>
          <p:grpSpPr>
            <a:xfrm rot="0">
              <a:off x="0"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92679"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4431" y="0"/>
              <a:ext cx="379195" cy="37919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30" id="30"/>
          <p:cNvGrpSpPr/>
          <p:nvPr/>
        </p:nvGrpSpPr>
        <p:grpSpPr>
          <a:xfrm rot="0">
            <a:off x="5612650" y="3205422"/>
            <a:ext cx="819386" cy="227854"/>
            <a:chOff x="0" y="0"/>
            <a:chExt cx="1092514" cy="303805"/>
          </a:xfrm>
        </p:grpSpPr>
        <p:grpSp>
          <p:nvGrpSpPr>
            <p:cNvPr name="Group 31" id="31"/>
            <p:cNvGrpSpPr/>
            <p:nvPr/>
          </p:nvGrpSpPr>
          <p:grpSpPr>
            <a:xfrm rot="0">
              <a:off x="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394726"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7" id="37"/>
            <p:cNvGrpSpPr/>
            <p:nvPr/>
          </p:nvGrpSpPr>
          <p:grpSpPr>
            <a:xfrm rot="0">
              <a:off x="788710" y="0"/>
              <a:ext cx="303805" cy="30380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0" id="40"/>
          <p:cNvGrpSpPr/>
          <p:nvPr/>
        </p:nvGrpSpPr>
        <p:grpSpPr>
          <a:xfrm rot="0">
            <a:off x="10146406" y="3205422"/>
            <a:ext cx="819386" cy="227854"/>
            <a:chOff x="0" y="0"/>
            <a:chExt cx="1092514" cy="303805"/>
          </a:xfrm>
        </p:grpSpPr>
        <p:grpSp>
          <p:nvGrpSpPr>
            <p:cNvPr name="Group 41" id="41"/>
            <p:cNvGrpSpPr/>
            <p:nvPr/>
          </p:nvGrpSpPr>
          <p:grpSpPr>
            <a:xfrm rot="0">
              <a:off x="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394726"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788710"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50" id="50"/>
          <p:cNvSpPr/>
          <p:nvPr/>
        </p:nvSpPr>
        <p:spPr>
          <a:xfrm flipH="false" flipV="false" rot="4306895">
            <a:off x="772626" y="7580548"/>
            <a:ext cx="2386467" cy="2030667"/>
          </a:xfrm>
          <a:custGeom>
            <a:avLst/>
            <a:gdLst/>
            <a:ahLst/>
            <a:cxnLst/>
            <a:rect r="r" b="b" t="t" l="l"/>
            <a:pathLst>
              <a:path h="2030667" w="2386467">
                <a:moveTo>
                  <a:pt x="0" y="0"/>
                </a:moveTo>
                <a:lnTo>
                  <a:pt x="2386468" y="0"/>
                </a:lnTo>
                <a:lnTo>
                  <a:pt x="2386468" y="2030667"/>
                </a:lnTo>
                <a:lnTo>
                  <a:pt x="0" y="2030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1" id="51"/>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52" id="52"/>
          <p:cNvSpPr txBox="true"/>
          <p:nvPr/>
        </p:nvSpPr>
        <p:spPr>
          <a:xfrm rot="0">
            <a:off x="2843453" y="7768144"/>
            <a:ext cx="3588583" cy="446439"/>
          </a:xfrm>
          <a:prstGeom prst="rect">
            <a:avLst/>
          </a:prstGeom>
        </p:spPr>
        <p:txBody>
          <a:bodyPr anchor="t" rtlCol="false" tIns="0" lIns="0" bIns="0" rIns="0">
            <a:spAutoFit/>
          </a:bodyPr>
          <a:lstStyle/>
          <a:p>
            <a:pPr algn="ctr">
              <a:lnSpc>
                <a:spcPts val="3673"/>
              </a:lnSpc>
              <a:spcBef>
                <a:spcPct val="0"/>
              </a:spcBef>
            </a:pPr>
            <a:r>
              <a:rPr lang="en-US" sz="2624">
                <a:solidFill>
                  <a:srgbClr val="0A2E7F"/>
                </a:solidFill>
                <a:latin typeface="Fredoka One"/>
              </a:rPr>
              <a:t>Catherine McWhorter</a:t>
            </a:r>
          </a:p>
        </p:txBody>
      </p:sp>
      <p:sp>
        <p:nvSpPr>
          <p:cNvPr name="TextBox 53" id="53"/>
          <p:cNvSpPr txBox="true"/>
          <p:nvPr/>
        </p:nvSpPr>
        <p:spPr>
          <a:xfrm rot="0">
            <a:off x="7349709"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Jared White</a:t>
            </a:r>
          </a:p>
        </p:txBody>
      </p:sp>
      <p:sp>
        <p:nvSpPr>
          <p:cNvPr name="TextBox 54" id="54"/>
          <p:cNvSpPr txBox="true"/>
          <p:nvPr/>
        </p:nvSpPr>
        <p:spPr>
          <a:xfrm rot="0">
            <a:off x="2469747" y="1541690"/>
            <a:ext cx="13376007" cy="721991"/>
          </a:xfrm>
          <a:prstGeom prst="rect">
            <a:avLst/>
          </a:prstGeom>
        </p:spPr>
        <p:txBody>
          <a:bodyPr anchor="t" rtlCol="false" tIns="0" lIns="0" bIns="0" rIns="0">
            <a:spAutoFit/>
          </a:bodyPr>
          <a:lstStyle/>
          <a:p>
            <a:pPr algn="ctr">
              <a:lnSpc>
                <a:spcPts val="5880"/>
              </a:lnSpc>
              <a:spcBef>
                <a:spcPct val="0"/>
              </a:spcBef>
            </a:pPr>
            <a:r>
              <a:rPr lang="en-US" sz="4200">
                <a:solidFill>
                  <a:srgbClr val="226ADD"/>
                </a:solidFill>
                <a:latin typeface="Fredoka One"/>
              </a:rPr>
              <a:t>INTRODUCING: YOUR DISTRICT VICE PRESIDENTS</a:t>
            </a:r>
          </a:p>
        </p:txBody>
      </p:sp>
      <p:sp>
        <p:nvSpPr>
          <p:cNvPr name="TextBox 55" id="55"/>
          <p:cNvSpPr txBox="true"/>
          <p:nvPr/>
        </p:nvSpPr>
        <p:spPr>
          <a:xfrm rot="0">
            <a:off x="2843453"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I Vice President</a:t>
            </a:r>
          </a:p>
        </p:txBody>
      </p:sp>
      <p:sp>
        <p:nvSpPr>
          <p:cNvPr name="TextBox 56" id="56"/>
          <p:cNvSpPr txBox="true"/>
          <p:nvPr/>
        </p:nvSpPr>
        <p:spPr>
          <a:xfrm rot="0">
            <a:off x="7377209"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II Vice President</a:t>
            </a:r>
          </a:p>
        </p:txBody>
      </p:sp>
      <p:grpSp>
        <p:nvGrpSpPr>
          <p:cNvPr name="Group 57" id="57"/>
          <p:cNvGrpSpPr/>
          <p:nvPr/>
        </p:nvGrpSpPr>
        <p:grpSpPr>
          <a:xfrm rot="0">
            <a:off x="11564758" y="2946915"/>
            <a:ext cx="4280995" cy="6311385"/>
            <a:chOff x="0" y="0"/>
            <a:chExt cx="6213285" cy="9160122"/>
          </a:xfrm>
        </p:grpSpPr>
        <p:sp>
          <p:nvSpPr>
            <p:cNvPr name="Freeform 58" id="5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9" id="5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0" id="60"/>
          <p:cNvSpPr/>
          <p:nvPr/>
        </p:nvSpPr>
        <p:spPr>
          <a:xfrm>
            <a:off x="11564758" y="3598536"/>
            <a:ext cx="4280995" cy="0"/>
          </a:xfrm>
          <a:prstGeom prst="line">
            <a:avLst/>
          </a:prstGeom>
          <a:ln cap="flat" w="38100">
            <a:solidFill>
              <a:srgbClr val="0A2E7F"/>
            </a:solidFill>
            <a:prstDash val="solid"/>
            <a:headEnd type="none" len="sm" w="sm"/>
            <a:tailEnd type="none" len="sm" w="sm"/>
          </a:ln>
        </p:spPr>
      </p:sp>
      <p:grpSp>
        <p:nvGrpSpPr>
          <p:cNvPr name="Group 61" id="61"/>
          <p:cNvGrpSpPr>
            <a:grpSpLocks noChangeAspect="true"/>
          </p:cNvGrpSpPr>
          <p:nvPr/>
        </p:nvGrpSpPr>
        <p:grpSpPr>
          <a:xfrm rot="0">
            <a:off x="11938464" y="4084311"/>
            <a:ext cx="3588583" cy="3588583"/>
            <a:chOff x="0" y="0"/>
            <a:chExt cx="6350000" cy="6350000"/>
          </a:xfrm>
        </p:grpSpPr>
        <p:sp>
          <p:nvSpPr>
            <p:cNvPr name="Freeform 62" id="6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l="-25031" t="0" r="-25031" b="0"/>
              </a:stretch>
            </a:blipFill>
          </p:spPr>
        </p:sp>
        <p:sp>
          <p:nvSpPr>
            <p:cNvPr name="Freeform 63" id="6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64" id="64"/>
          <p:cNvGrpSpPr/>
          <p:nvPr/>
        </p:nvGrpSpPr>
        <p:grpSpPr>
          <a:xfrm rot="0">
            <a:off x="14707661" y="3205422"/>
            <a:ext cx="819386" cy="227854"/>
            <a:chOff x="0" y="0"/>
            <a:chExt cx="1092514" cy="303805"/>
          </a:xfrm>
        </p:grpSpPr>
        <p:grpSp>
          <p:nvGrpSpPr>
            <p:cNvPr name="Group 65" id="65"/>
            <p:cNvGrpSpPr/>
            <p:nvPr/>
          </p:nvGrpSpPr>
          <p:grpSpPr>
            <a:xfrm rot="0">
              <a:off x="0" y="0"/>
              <a:ext cx="303805" cy="303805"/>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7" id="6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8" id="68"/>
            <p:cNvGrpSpPr/>
            <p:nvPr/>
          </p:nvGrpSpPr>
          <p:grpSpPr>
            <a:xfrm rot="0">
              <a:off x="394726" y="0"/>
              <a:ext cx="303805" cy="303805"/>
              <a:chOff x="0" y="0"/>
              <a:chExt cx="812800" cy="812800"/>
            </a:xfrm>
          </p:grpSpPr>
          <p:sp>
            <p:nvSpPr>
              <p:cNvPr name="Freeform 69" id="6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70" id="7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71" id="71"/>
            <p:cNvGrpSpPr/>
            <p:nvPr/>
          </p:nvGrpSpPr>
          <p:grpSpPr>
            <a:xfrm rot="0">
              <a:off x="788710" y="0"/>
              <a:ext cx="303805" cy="303805"/>
              <a:chOff x="0" y="0"/>
              <a:chExt cx="812800" cy="812800"/>
            </a:xfrm>
          </p:grpSpPr>
          <p:sp>
            <p:nvSpPr>
              <p:cNvPr name="Freeform 72" id="7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73" id="7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74" id="74"/>
          <p:cNvSpPr txBox="true"/>
          <p:nvPr/>
        </p:nvSpPr>
        <p:spPr>
          <a:xfrm rot="0">
            <a:off x="11910964"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Armani Dixon</a:t>
            </a:r>
          </a:p>
        </p:txBody>
      </p:sp>
      <p:sp>
        <p:nvSpPr>
          <p:cNvPr name="TextBox 75" id="75"/>
          <p:cNvSpPr txBox="true"/>
          <p:nvPr/>
        </p:nvSpPr>
        <p:spPr>
          <a:xfrm rot="0">
            <a:off x="11910964"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III Vice President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38888" r="0" b="-38888"/>
            </a:stretch>
          </a:blipFill>
        </p:spPr>
      </p:sp>
      <p:grpSp>
        <p:nvGrpSpPr>
          <p:cNvPr name="Group 3" id="3"/>
          <p:cNvGrpSpPr/>
          <p:nvPr/>
        </p:nvGrpSpPr>
        <p:grpSpPr>
          <a:xfrm rot="0">
            <a:off x="2469747" y="2946915"/>
            <a:ext cx="4280995" cy="6311385"/>
            <a:chOff x="0" y="0"/>
            <a:chExt cx="6213285" cy="9160122"/>
          </a:xfrm>
        </p:grpSpPr>
        <p:sp>
          <p:nvSpPr>
            <p:cNvPr name="Freeform 4" id="4"/>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 id="5"/>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 id="6"/>
          <p:cNvSpPr/>
          <p:nvPr/>
        </p:nvSpPr>
        <p:spPr>
          <a:xfrm>
            <a:off x="2469747" y="3598536"/>
            <a:ext cx="4280995" cy="0"/>
          </a:xfrm>
          <a:prstGeom prst="line">
            <a:avLst/>
          </a:prstGeom>
          <a:ln cap="flat" w="38100">
            <a:solidFill>
              <a:srgbClr val="0A2E7F"/>
            </a:solidFill>
            <a:prstDash val="solid"/>
            <a:headEnd type="none" len="sm" w="sm"/>
            <a:tailEnd type="none" len="sm" w="sm"/>
          </a:ln>
        </p:spPr>
      </p:sp>
      <p:grpSp>
        <p:nvGrpSpPr>
          <p:cNvPr name="Group 7" id="7"/>
          <p:cNvGrpSpPr/>
          <p:nvPr/>
        </p:nvGrpSpPr>
        <p:grpSpPr>
          <a:xfrm rot="0">
            <a:off x="7003502" y="2946915"/>
            <a:ext cx="4280995" cy="6311385"/>
            <a:chOff x="0" y="0"/>
            <a:chExt cx="6213285" cy="9160122"/>
          </a:xfrm>
        </p:grpSpPr>
        <p:sp>
          <p:nvSpPr>
            <p:cNvPr name="Freeform 8" id="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9" id="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10" id="10"/>
          <p:cNvSpPr/>
          <p:nvPr/>
        </p:nvSpPr>
        <p:spPr>
          <a:xfrm>
            <a:off x="7003502" y="3598536"/>
            <a:ext cx="4280995" cy="0"/>
          </a:xfrm>
          <a:prstGeom prst="line">
            <a:avLst/>
          </a:prstGeom>
          <a:ln cap="flat" w="38100">
            <a:solidFill>
              <a:srgbClr val="0A2E7F"/>
            </a:solidFill>
            <a:prstDash val="solid"/>
            <a:headEnd type="none" len="sm" w="sm"/>
            <a:tailEnd type="none" len="sm" w="sm"/>
          </a:ln>
        </p:spPr>
      </p:sp>
      <p:grpSp>
        <p:nvGrpSpPr>
          <p:cNvPr name="Group 11" id="11"/>
          <p:cNvGrpSpPr>
            <a:grpSpLocks noChangeAspect="true"/>
          </p:cNvGrpSpPr>
          <p:nvPr/>
        </p:nvGrpSpPr>
        <p:grpSpPr>
          <a:xfrm rot="0">
            <a:off x="2843453" y="4084311"/>
            <a:ext cx="3588583" cy="3588583"/>
            <a:chOff x="0" y="0"/>
            <a:chExt cx="6350000" cy="6350000"/>
          </a:xfrm>
        </p:grpSpPr>
        <p:sp>
          <p:nvSpPr>
            <p:cNvPr name="Freeform 12" id="1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25031" t="0" r="-25031" b="0"/>
              </a:stretch>
            </a:blipFill>
          </p:spPr>
        </p:sp>
        <p:sp>
          <p:nvSpPr>
            <p:cNvPr name="Freeform 13" id="1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4" id="14"/>
          <p:cNvGrpSpPr>
            <a:grpSpLocks noChangeAspect="true"/>
          </p:cNvGrpSpPr>
          <p:nvPr/>
        </p:nvGrpSpPr>
        <p:grpSpPr>
          <a:xfrm rot="0">
            <a:off x="7377209" y="4084311"/>
            <a:ext cx="3588583" cy="3588583"/>
            <a:chOff x="0" y="0"/>
            <a:chExt cx="6350000" cy="6350000"/>
          </a:xfrm>
        </p:grpSpPr>
        <p:sp>
          <p:nvSpPr>
            <p:cNvPr name="Freeform 15" id="15"/>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5"/>
              <a:stretch>
                <a:fillRect l="-25031" t="0" r="-25031" b="0"/>
              </a:stretch>
            </a:blipFill>
          </p:spPr>
        </p:sp>
        <p:sp>
          <p:nvSpPr>
            <p:cNvPr name="Freeform 16" id="16"/>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17" id="17"/>
          <p:cNvGrpSpPr/>
          <p:nvPr/>
        </p:nvGrpSpPr>
        <p:grpSpPr>
          <a:xfrm rot="0">
            <a:off x="2469747" y="1087056"/>
            <a:ext cx="13376007" cy="1716984"/>
            <a:chOff x="0" y="0"/>
            <a:chExt cx="21126681" cy="2711883"/>
          </a:xfrm>
        </p:grpSpPr>
        <p:sp>
          <p:nvSpPr>
            <p:cNvPr name="Freeform 18" id="18"/>
            <p:cNvSpPr/>
            <p:nvPr/>
          </p:nvSpPr>
          <p:spPr>
            <a:xfrm flipH="false" flipV="false" rot="0">
              <a:off x="31750" y="31750"/>
              <a:ext cx="21063181" cy="2648383"/>
            </a:xfrm>
            <a:custGeom>
              <a:avLst/>
              <a:gdLst/>
              <a:ahLst/>
              <a:cxnLst/>
              <a:rect r="r" b="b" t="t" l="l"/>
              <a:pathLst>
                <a:path h="2648383" w="21063181">
                  <a:moveTo>
                    <a:pt x="20970470" y="2648383"/>
                  </a:moveTo>
                  <a:lnTo>
                    <a:pt x="92710" y="2648383"/>
                  </a:lnTo>
                  <a:cubicBezTo>
                    <a:pt x="41910" y="2648383"/>
                    <a:pt x="0" y="2606473"/>
                    <a:pt x="0" y="2555673"/>
                  </a:cubicBezTo>
                  <a:lnTo>
                    <a:pt x="0" y="92710"/>
                  </a:lnTo>
                  <a:cubicBezTo>
                    <a:pt x="0" y="41910"/>
                    <a:pt x="41910" y="0"/>
                    <a:pt x="92710" y="0"/>
                  </a:cubicBezTo>
                  <a:lnTo>
                    <a:pt x="20969201" y="0"/>
                  </a:lnTo>
                  <a:cubicBezTo>
                    <a:pt x="21020001" y="0"/>
                    <a:pt x="21061911" y="41910"/>
                    <a:pt x="21061911" y="92710"/>
                  </a:cubicBezTo>
                  <a:lnTo>
                    <a:pt x="21061911" y="2554403"/>
                  </a:lnTo>
                  <a:cubicBezTo>
                    <a:pt x="21063181" y="2606473"/>
                    <a:pt x="21021270" y="2648383"/>
                    <a:pt x="20970470" y="2648383"/>
                  </a:cubicBezTo>
                  <a:close/>
                </a:path>
              </a:pathLst>
            </a:custGeom>
            <a:solidFill>
              <a:srgbClr val="FFFFFF"/>
            </a:solidFill>
          </p:spPr>
        </p:sp>
        <p:sp>
          <p:nvSpPr>
            <p:cNvPr name="Freeform 19" id="19"/>
            <p:cNvSpPr/>
            <p:nvPr/>
          </p:nvSpPr>
          <p:spPr>
            <a:xfrm flipH="false" flipV="false" rot="0">
              <a:off x="0" y="0"/>
              <a:ext cx="21126681" cy="2711883"/>
            </a:xfrm>
            <a:custGeom>
              <a:avLst/>
              <a:gdLst/>
              <a:ahLst/>
              <a:cxnLst/>
              <a:rect r="r" b="b" t="t" l="l"/>
              <a:pathLst>
                <a:path h="2711883" w="21126681">
                  <a:moveTo>
                    <a:pt x="21002220" y="59690"/>
                  </a:moveTo>
                  <a:cubicBezTo>
                    <a:pt x="21037781" y="59690"/>
                    <a:pt x="21066990" y="88900"/>
                    <a:pt x="21066990" y="124460"/>
                  </a:cubicBezTo>
                  <a:lnTo>
                    <a:pt x="21066990" y="2587423"/>
                  </a:lnTo>
                  <a:cubicBezTo>
                    <a:pt x="21066990" y="2622983"/>
                    <a:pt x="21037781" y="2652193"/>
                    <a:pt x="21002220" y="2652193"/>
                  </a:cubicBezTo>
                  <a:lnTo>
                    <a:pt x="124460" y="2652193"/>
                  </a:lnTo>
                  <a:cubicBezTo>
                    <a:pt x="88900" y="2652193"/>
                    <a:pt x="59690" y="2622983"/>
                    <a:pt x="59690" y="2587423"/>
                  </a:cubicBezTo>
                  <a:lnTo>
                    <a:pt x="59690" y="124460"/>
                  </a:lnTo>
                  <a:cubicBezTo>
                    <a:pt x="59690" y="88900"/>
                    <a:pt x="88900" y="59690"/>
                    <a:pt x="124460" y="59690"/>
                  </a:cubicBezTo>
                  <a:lnTo>
                    <a:pt x="21002220" y="59690"/>
                  </a:lnTo>
                  <a:moveTo>
                    <a:pt x="21002220" y="0"/>
                  </a:moveTo>
                  <a:lnTo>
                    <a:pt x="124460" y="0"/>
                  </a:lnTo>
                  <a:cubicBezTo>
                    <a:pt x="55880" y="0"/>
                    <a:pt x="0" y="55880"/>
                    <a:pt x="0" y="124460"/>
                  </a:cubicBezTo>
                  <a:lnTo>
                    <a:pt x="0" y="2587423"/>
                  </a:lnTo>
                  <a:cubicBezTo>
                    <a:pt x="0" y="2656003"/>
                    <a:pt x="55880" y="2711883"/>
                    <a:pt x="124460" y="2711883"/>
                  </a:cubicBezTo>
                  <a:lnTo>
                    <a:pt x="21002220" y="2711883"/>
                  </a:lnTo>
                  <a:cubicBezTo>
                    <a:pt x="21070801" y="2711883"/>
                    <a:pt x="21126681" y="2656003"/>
                    <a:pt x="21126681" y="2587423"/>
                  </a:cubicBezTo>
                  <a:lnTo>
                    <a:pt x="21126681" y="124460"/>
                  </a:lnTo>
                  <a:cubicBezTo>
                    <a:pt x="21126681" y="55880"/>
                    <a:pt x="21070801" y="0"/>
                    <a:pt x="21002220" y="0"/>
                  </a:cubicBezTo>
                  <a:close/>
                </a:path>
              </a:pathLst>
            </a:custGeom>
            <a:solidFill>
              <a:srgbClr val="0A2E7F"/>
            </a:solidFill>
          </p:spPr>
        </p:sp>
      </p:grpSp>
      <p:grpSp>
        <p:nvGrpSpPr>
          <p:cNvPr name="Group 20" id="20"/>
          <p:cNvGrpSpPr/>
          <p:nvPr/>
        </p:nvGrpSpPr>
        <p:grpSpPr>
          <a:xfrm rot="0">
            <a:off x="2616155" y="1251480"/>
            <a:ext cx="1022720" cy="284397"/>
            <a:chOff x="0" y="0"/>
            <a:chExt cx="1363627" cy="379195"/>
          </a:xfrm>
        </p:grpSpPr>
        <p:grpSp>
          <p:nvGrpSpPr>
            <p:cNvPr name="Group 21" id="21"/>
            <p:cNvGrpSpPr/>
            <p:nvPr/>
          </p:nvGrpSpPr>
          <p:grpSpPr>
            <a:xfrm rot="0">
              <a:off x="0" y="0"/>
              <a:ext cx="379195" cy="379195"/>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23" id="23"/>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492679" y="0"/>
              <a:ext cx="379195" cy="379195"/>
              <a:chOff x="0" y="0"/>
              <a:chExt cx="812800" cy="812800"/>
            </a:xfrm>
          </p:grpSpPr>
          <p:sp>
            <p:nvSpPr>
              <p:cNvPr name="Freeform 25" id="2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26" id="26"/>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nvGrpSpPr>
            <p:cNvPr name="Group 27" id="27"/>
            <p:cNvGrpSpPr/>
            <p:nvPr/>
          </p:nvGrpSpPr>
          <p:grpSpPr>
            <a:xfrm rot="0">
              <a:off x="984431" y="0"/>
              <a:ext cx="379195" cy="379195"/>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29" id="29"/>
              <p:cNvSpPr txBox="true"/>
              <p:nvPr/>
            </p:nvSpPr>
            <p:spPr>
              <a:xfrm>
                <a:off x="76200" y="28575"/>
                <a:ext cx="660400" cy="708025"/>
              </a:xfrm>
              <a:prstGeom prst="rect">
                <a:avLst/>
              </a:prstGeom>
            </p:spPr>
            <p:txBody>
              <a:bodyPr anchor="ctr" rtlCol="false" tIns="50800" lIns="50800" bIns="50800" rIns="50800"/>
              <a:lstStyle/>
              <a:p>
                <a:pPr algn="ctr">
                  <a:lnSpc>
                    <a:spcPts val="2659"/>
                  </a:lnSpc>
                </a:pPr>
              </a:p>
            </p:txBody>
          </p:sp>
        </p:grpSp>
      </p:grpSp>
      <p:grpSp>
        <p:nvGrpSpPr>
          <p:cNvPr name="Group 30" id="30"/>
          <p:cNvGrpSpPr/>
          <p:nvPr/>
        </p:nvGrpSpPr>
        <p:grpSpPr>
          <a:xfrm rot="0">
            <a:off x="5612650" y="3205422"/>
            <a:ext cx="819386" cy="227854"/>
            <a:chOff x="0" y="0"/>
            <a:chExt cx="1092514" cy="303805"/>
          </a:xfrm>
        </p:grpSpPr>
        <p:grpSp>
          <p:nvGrpSpPr>
            <p:cNvPr name="Group 31" id="31"/>
            <p:cNvGrpSpPr/>
            <p:nvPr/>
          </p:nvGrpSpPr>
          <p:grpSpPr>
            <a:xfrm rot="0">
              <a:off x="0" y="0"/>
              <a:ext cx="303805" cy="30380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33" id="3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4" id="34"/>
            <p:cNvGrpSpPr/>
            <p:nvPr/>
          </p:nvGrpSpPr>
          <p:grpSpPr>
            <a:xfrm rot="0">
              <a:off x="394726" y="0"/>
              <a:ext cx="303805" cy="303805"/>
              <a:chOff x="0" y="0"/>
              <a:chExt cx="812800" cy="812800"/>
            </a:xfrm>
          </p:grpSpPr>
          <p:sp>
            <p:nvSpPr>
              <p:cNvPr name="Freeform 35" id="3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36" id="3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37" id="37"/>
            <p:cNvGrpSpPr/>
            <p:nvPr/>
          </p:nvGrpSpPr>
          <p:grpSpPr>
            <a:xfrm rot="0">
              <a:off x="788710" y="0"/>
              <a:ext cx="303805" cy="303805"/>
              <a:chOff x="0" y="0"/>
              <a:chExt cx="812800" cy="812800"/>
            </a:xfrm>
          </p:grpSpPr>
          <p:sp>
            <p:nvSpPr>
              <p:cNvPr name="Freeform 38" id="3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39" id="3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grpSp>
        <p:nvGrpSpPr>
          <p:cNvPr name="Group 40" id="40"/>
          <p:cNvGrpSpPr/>
          <p:nvPr/>
        </p:nvGrpSpPr>
        <p:grpSpPr>
          <a:xfrm rot="0">
            <a:off x="10146406" y="3205422"/>
            <a:ext cx="819386" cy="227854"/>
            <a:chOff x="0" y="0"/>
            <a:chExt cx="1092514" cy="303805"/>
          </a:xfrm>
        </p:grpSpPr>
        <p:grpSp>
          <p:nvGrpSpPr>
            <p:cNvPr name="Group 41" id="41"/>
            <p:cNvGrpSpPr/>
            <p:nvPr/>
          </p:nvGrpSpPr>
          <p:grpSpPr>
            <a:xfrm rot="0">
              <a:off x="0" y="0"/>
              <a:ext cx="303805" cy="303805"/>
              <a:chOff x="0" y="0"/>
              <a:chExt cx="812800" cy="812800"/>
            </a:xfrm>
          </p:grpSpPr>
          <p:sp>
            <p:nvSpPr>
              <p:cNvPr name="Freeform 42" id="4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43" id="4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4" id="44"/>
            <p:cNvGrpSpPr/>
            <p:nvPr/>
          </p:nvGrpSpPr>
          <p:grpSpPr>
            <a:xfrm rot="0">
              <a:off x="394726" y="0"/>
              <a:ext cx="303805" cy="303805"/>
              <a:chOff x="0" y="0"/>
              <a:chExt cx="812800" cy="812800"/>
            </a:xfrm>
          </p:grpSpPr>
          <p:sp>
            <p:nvSpPr>
              <p:cNvPr name="Freeform 45" id="4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46" id="46"/>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47" id="47"/>
            <p:cNvGrpSpPr/>
            <p:nvPr/>
          </p:nvGrpSpPr>
          <p:grpSpPr>
            <a:xfrm rot="0">
              <a:off x="788710" y="0"/>
              <a:ext cx="303805" cy="303805"/>
              <a:chOff x="0" y="0"/>
              <a:chExt cx="812800" cy="812800"/>
            </a:xfrm>
          </p:grpSpPr>
          <p:sp>
            <p:nvSpPr>
              <p:cNvPr name="Freeform 48" id="4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49" id="49"/>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Freeform 50" id="50"/>
          <p:cNvSpPr/>
          <p:nvPr/>
        </p:nvSpPr>
        <p:spPr>
          <a:xfrm flipH="false" flipV="false" rot="4306895">
            <a:off x="772626" y="7580548"/>
            <a:ext cx="2386467" cy="2030667"/>
          </a:xfrm>
          <a:custGeom>
            <a:avLst/>
            <a:gdLst/>
            <a:ahLst/>
            <a:cxnLst/>
            <a:rect r="r" b="b" t="t" l="l"/>
            <a:pathLst>
              <a:path h="2030667" w="2386467">
                <a:moveTo>
                  <a:pt x="0" y="0"/>
                </a:moveTo>
                <a:lnTo>
                  <a:pt x="2386468" y="0"/>
                </a:lnTo>
                <a:lnTo>
                  <a:pt x="2386468" y="2030667"/>
                </a:lnTo>
                <a:lnTo>
                  <a:pt x="0" y="20306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1" id="51"/>
          <p:cNvSpPr/>
          <p:nvPr/>
        </p:nvSpPr>
        <p:spPr>
          <a:xfrm flipH="false" flipV="false" rot="0">
            <a:off x="15374279" y="798541"/>
            <a:ext cx="2419166" cy="2634735"/>
          </a:xfrm>
          <a:custGeom>
            <a:avLst/>
            <a:gdLst/>
            <a:ahLst/>
            <a:cxnLst/>
            <a:rect r="r" b="b" t="t" l="l"/>
            <a:pathLst>
              <a:path h="2634735" w="2419166">
                <a:moveTo>
                  <a:pt x="0" y="0"/>
                </a:moveTo>
                <a:lnTo>
                  <a:pt x="2419165" y="0"/>
                </a:lnTo>
                <a:lnTo>
                  <a:pt x="2419165" y="2634735"/>
                </a:lnTo>
                <a:lnTo>
                  <a:pt x="0" y="263473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52" id="52"/>
          <p:cNvSpPr txBox="true"/>
          <p:nvPr/>
        </p:nvSpPr>
        <p:spPr>
          <a:xfrm rot="0">
            <a:off x="2843453"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Shar'Dajai Harris</a:t>
            </a:r>
          </a:p>
        </p:txBody>
      </p:sp>
      <p:sp>
        <p:nvSpPr>
          <p:cNvPr name="TextBox 53" id="53"/>
          <p:cNvSpPr txBox="true"/>
          <p:nvPr/>
        </p:nvSpPr>
        <p:spPr>
          <a:xfrm rot="0">
            <a:off x="7349709"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Carson DuBose</a:t>
            </a:r>
          </a:p>
        </p:txBody>
      </p:sp>
      <p:sp>
        <p:nvSpPr>
          <p:cNvPr name="TextBox 54" id="54"/>
          <p:cNvSpPr txBox="true"/>
          <p:nvPr/>
        </p:nvSpPr>
        <p:spPr>
          <a:xfrm rot="0">
            <a:off x="2469747" y="1541690"/>
            <a:ext cx="13376007" cy="721991"/>
          </a:xfrm>
          <a:prstGeom prst="rect">
            <a:avLst/>
          </a:prstGeom>
        </p:spPr>
        <p:txBody>
          <a:bodyPr anchor="t" rtlCol="false" tIns="0" lIns="0" bIns="0" rIns="0">
            <a:spAutoFit/>
          </a:bodyPr>
          <a:lstStyle/>
          <a:p>
            <a:pPr algn="ctr">
              <a:lnSpc>
                <a:spcPts val="5880"/>
              </a:lnSpc>
              <a:spcBef>
                <a:spcPct val="0"/>
              </a:spcBef>
            </a:pPr>
            <a:r>
              <a:rPr lang="en-US" sz="4200">
                <a:solidFill>
                  <a:srgbClr val="226ADD"/>
                </a:solidFill>
                <a:latin typeface="Fredoka One"/>
              </a:rPr>
              <a:t>INTRODUCING: YOUR DISTRICT VICE PRESIDENTS</a:t>
            </a:r>
          </a:p>
        </p:txBody>
      </p:sp>
      <p:sp>
        <p:nvSpPr>
          <p:cNvPr name="TextBox 55" id="55"/>
          <p:cNvSpPr txBox="true"/>
          <p:nvPr/>
        </p:nvSpPr>
        <p:spPr>
          <a:xfrm rot="0">
            <a:off x="2843453"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IV Vice President</a:t>
            </a:r>
          </a:p>
        </p:txBody>
      </p:sp>
      <p:sp>
        <p:nvSpPr>
          <p:cNvPr name="TextBox 56" id="56"/>
          <p:cNvSpPr txBox="true"/>
          <p:nvPr/>
        </p:nvSpPr>
        <p:spPr>
          <a:xfrm rot="0">
            <a:off x="7377209"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V Vice President</a:t>
            </a:r>
          </a:p>
        </p:txBody>
      </p:sp>
      <p:grpSp>
        <p:nvGrpSpPr>
          <p:cNvPr name="Group 57" id="57"/>
          <p:cNvGrpSpPr/>
          <p:nvPr/>
        </p:nvGrpSpPr>
        <p:grpSpPr>
          <a:xfrm rot="0">
            <a:off x="11564758" y="2946915"/>
            <a:ext cx="4280995" cy="6311385"/>
            <a:chOff x="0" y="0"/>
            <a:chExt cx="6213285" cy="9160122"/>
          </a:xfrm>
        </p:grpSpPr>
        <p:sp>
          <p:nvSpPr>
            <p:cNvPr name="Freeform 58" id="58"/>
            <p:cNvSpPr/>
            <p:nvPr/>
          </p:nvSpPr>
          <p:spPr>
            <a:xfrm flipH="false" flipV="false" rot="0">
              <a:off x="31750" y="31750"/>
              <a:ext cx="6149785" cy="9096621"/>
            </a:xfrm>
            <a:custGeom>
              <a:avLst/>
              <a:gdLst/>
              <a:ahLst/>
              <a:cxnLst/>
              <a:rect r="r" b="b" t="t" l="l"/>
              <a:pathLst>
                <a:path h="9096621" w="6149785">
                  <a:moveTo>
                    <a:pt x="6057075" y="9096621"/>
                  </a:moveTo>
                  <a:lnTo>
                    <a:pt x="92710" y="9096621"/>
                  </a:lnTo>
                  <a:cubicBezTo>
                    <a:pt x="41910" y="9096621"/>
                    <a:pt x="0" y="9054712"/>
                    <a:pt x="0" y="9003912"/>
                  </a:cubicBezTo>
                  <a:lnTo>
                    <a:pt x="0" y="92710"/>
                  </a:lnTo>
                  <a:cubicBezTo>
                    <a:pt x="0" y="41910"/>
                    <a:pt x="41910" y="0"/>
                    <a:pt x="92710" y="0"/>
                  </a:cubicBezTo>
                  <a:lnTo>
                    <a:pt x="6055805" y="0"/>
                  </a:lnTo>
                  <a:cubicBezTo>
                    <a:pt x="6106605" y="0"/>
                    <a:pt x="6148515" y="41910"/>
                    <a:pt x="6148515" y="92710"/>
                  </a:cubicBezTo>
                  <a:lnTo>
                    <a:pt x="6148515" y="9002642"/>
                  </a:lnTo>
                  <a:cubicBezTo>
                    <a:pt x="6149785" y="9054712"/>
                    <a:pt x="6107875" y="9096621"/>
                    <a:pt x="6057075" y="9096621"/>
                  </a:cubicBezTo>
                  <a:close/>
                </a:path>
              </a:pathLst>
            </a:custGeom>
            <a:solidFill>
              <a:srgbClr val="FFFFFF"/>
            </a:solidFill>
          </p:spPr>
        </p:sp>
        <p:sp>
          <p:nvSpPr>
            <p:cNvPr name="Freeform 59" id="59"/>
            <p:cNvSpPr/>
            <p:nvPr/>
          </p:nvSpPr>
          <p:spPr>
            <a:xfrm flipH="false" flipV="false" rot="0">
              <a:off x="0" y="0"/>
              <a:ext cx="6213285" cy="9160121"/>
            </a:xfrm>
            <a:custGeom>
              <a:avLst/>
              <a:gdLst/>
              <a:ahLst/>
              <a:cxnLst/>
              <a:rect r="r" b="b" t="t" l="l"/>
              <a:pathLst>
                <a:path h="9160121" w="6213285">
                  <a:moveTo>
                    <a:pt x="6088825" y="59690"/>
                  </a:moveTo>
                  <a:cubicBezTo>
                    <a:pt x="6124385" y="59690"/>
                    <a:pt x="6153595" y="88900"/>
                    <a:pt x="6153595" y="124460"/>
                  </a:cubicBezTo>
                  <a:lnTo>
                    <a:pt x="6153595" y="9035662"/>
                  </a:lnTo>
                  <a:cubicBezTo>
                    <a:pt x="6153595" y="9071221"/>
                    <a:pt x="6124385" y="9100431"/>
                    <a:pt x="6088825" y="9100431"/>
                  </a:cubicBezTo>
                  <a:lnTo>
                    <a:pt x="124460" y="9100431"/>
                  </a:lnTo>
                  <a:cubicBezTo>
                    <a:pt x="88900" y="9100431"/>
                    <a:pt x="59690" y="9071221"/>
                    <a:pt x="59690" y="9035662"/>
                  </a:cubicBezTo>
                  <a:lnTo>
                    <a:pt x="59690" y="124460"/>
                  </a:lnTo>
                  <a:cubicBezTo>
                    <a:pt x="59690" y="88900"/>
                    <a:pt x="88900" y="59690"/>
                    <a:pt x="124460" y="59690"/>
                  </a:cubicBezTo>
                  <a:lnTo>
                    <a:pt x="6088825" y="59690"/>
                  </a:lnTo>
                  <a:moveTo>
                    <a:pt x="6088825" y="0"/>
                  </a:moveTo>
                  <a:lnTo>
                    <a:pt x="124460" y="0"/>
                  </a:lnTo>
                  <a:cubicBezTo>
                    <a:pt x="55880" y="0"/>
                    <a:pt x="0" y="55880"/>
                    <a:pt x="0" y="124460"/>
                  </a:cubicBezTo>
                  <a:lnTo>
                    <a:pt x="0" y="9035662"/>
                  </a:lnTo>
                  <a:cubicBezTo>
                    <a:pt x="0" y="9104242"/>
                    <a:pt x="55880" y="9160121"/>
                    <a:pt x="124460" y="9160121"/>
                  </a:cubicBezTo>
                  <a:lnTo>
                    <a:pt x="6088825" y="9160121"/>
                  </a:lnTo>
                  <a:cubicBezTo>
                    <a:pt x="6157405" y="9160121"/>
                    <a:pt x="6213285" y="9104242"/>
                    <a:pt x="6213285" y="9035662"/>
                  </a:cubicBezTo>
                  <a:lnTo>
                    <a:pt x="6213285" y="124460"/>
                  </a:lnTo>
                  <a:cubicBezTo>
                    <a:pt x="6213285" y="55880"/>
                    <a:pt x="6157405" y="0"/>
                    <a:pt x="6088825" y="0"/>
                  </a:cubicBezTo>
                  <a:close/>
                </a:path>
              </a:pathLst>
            </a:custGeom>
            <a:solidFill>
              <a:srgbClr val="0A2E7F"/>
            </a:solidFill>
          </p:spPr>
        </p:sp>
      </p:grpSp>
      <p:sp>
        <p:nvSpPr>
          <p:cNvPr name="AutoShape 60" id="60"/>
          <p:cNvSpPr/>
          <p:nvPr/>
        </p:nvSpPr>
        <p:spPr>
          <a:xfrm>
            <a:off x="11564758" y="3598536"/>
            <a:ext cx="4280995" cy="0"/>
          </a:xfrm>
          <a:prstGeom prst="line">
            <a:avLst/>
          </a:prstGeom>
          <a:ln cap="flat" w="38100">
            <a:solidFill>
              <a:srgbClr val="0A2E7F"/>
            </a:solidFill>
            <a:prstDash val="solid"/>
            <a:headEnd type="none" len="sm" w="sm"/>
            <a:tailEnd type="none" len="sm" w="sm"/>
          </a:ln>
        </p:spPr>
      </p:sp>
      <p:grpSp>
        <p:nvGrpSpPr>
          <p:cNvPr name="Group 61" id="61"/>
          <p:cNvGrpSpPr>
            <a:grpSpLocks noChangeAspect="true"/>
          </p:cNvGrpSpPr>
          <p:nvPr/>
        </p:nvGrpSpPr>
        <p:grpSpPr>
          <a:xfrm rot="0">
            <a:off x="11938464" y="4084311"/>
            <a:ext cx="3588583" cy="3588583"/>
            <a:chOff x="0" y="0"/>
            <a:chExt cx="6350000" cy="6350000"/>
          </a:xfrm>
        </p:grpSpPr>
        <p:sp>
          <p:nvSpPr>
            <p:cNvPr name="Freeform 62" id="62"/>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l="-25031" t="0" r="-25031" b="0"/>
              </a:stretch>
            </a:blipFill>
          </p:spPr>
        </p:sp>
        <p:sp>
          <p:nvSpPr>
            <p:cNvPr name="Freeform 63" id="63"/>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1D52BC"/>
            </a:solidFill>
          </p:spPr>
        </p:sp>
      </p:grpSp>
      <p:grpSp>
        <p:nvGrpSpPr>
          <p:cNvPr name="Group 64" id="64"/>
          <p:cNvGrpSpPr/>
          <p:nvPr/>
        </p:nvGrpSpPr>
        <p:grpSpPr>
          <a:xfrm rot="0">
            <a:off x="14707661" y="3205422"/>
            <a:ext cx="819386" cy="227854"/>
            <a:chOff x="0" y="0"/>
            <a:chExt cx="1092514" cy="303805"/>
          </a:xfrm>
        </p:grpSpPr>
        <p:grpSp>
          <p:nvGrpSpPr>
            <p:cNvPr name="Group 65" id="65"/>
            <p:cNvGrpSpPr/>
            <p:nvPr/>
          </p:nvGrpSpPr>
          <p:grpSpPr>
            <a:xfrm rot="0">
              <a:off x="0" y="0"/>
              <a:ext cx="303805" cy="303805"/>
              <a:chOff x="0" y="0"/>
              <a:chExt cx="812800" cy="812800"/>
            </a:xfrm>
          </p:grpSpPr>
          <p:sp>
            <p:nvSpPr>
              <p:cNvPr name="Freeform 66" id="6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A2E7F"/>
              </a:solidFill>
            </p:spPr>
          </p:sp>
          <p:sp>
            <p:nvSpPr>
              <p:cNvPr name="TextBox 67" id="67"/>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68" id="68"/>
            <p:cNvGrpSpPr/>
            <p:nvPr/>
          </p:nvGrpSpPr>
          <p:grpSpPr>
            <a:xfrm rot="0">
              <a:off x="394726" y="0"/>
              <a:ext cx="303805" cy="303805"/>
              <a:chOff x="0" y="0"/>
              <a:chExt cx="812800" cy="812800"/>
            </a:xfrm>
          </p:grpSpPr>
          <p:sp>
            <p:nvSpPr>
              <p:cNvPr name="Freeform 69" id="6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52BC"/>
              </a:solidFill>
            </p:spPr>
          </p:sp>
          <p:sp>
            <p:nvSpPr>
              <p:cNvPr name="TextBox 70" id="70"/>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nvGrpSpPr>
            <p:cNvPr name="Group 71" id="71"/>
            <p:cNvGrpSpPr/>
            <p:nvPr/>
          </p:nvGrpSpPr>
          <p:grpSpPr>
            <a:xfrm rot="0">
              <a:off x="788710" y="0"/>
              <a:ext cx="303805" cy="303805"/>
              <a:chOff x="0" y="0"/>
              <a:chExt cx="812800" cy="812800"/>
            </a:xfrm>
          </p:grpSpPr>
          <p:sp>
            <p:nvSpPr>
              <p:cNvPr name="Freeform 72" id="7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AB19"/>
              </a:solidFill>
            </p:spPr>
          </p:sp>
          <p:sp>
            <p:nvSpPr>
              <p:cNvPr name="TextBox 73" id="73"/>
              <p:cNvSpPr txBox="true"/>
              <p:nvPr/>
            </p:nvSpPr>
            <p:spPr>
              <a:xfrm>
                <a:off x="76200" y="28575"/>
                <a:ext cx="660400" cy="708025"/>
              </a:xfrm>
              <a:prstGeom prst="rect">
                <a:avLst/>
              </a:prstGeom>
            </p:spPr>
            <p:txBody>
              <a:bodyPr anchor="ctr" rtlCol="false" tIns="50800" lIns="50800" bIns="50800" rIns="50800"/>
              <a:lstStyle/>
              <a:p>
                <a:pPr algn="ctr">
                  <a:lnSpc>
                    <a:spcPts val="2660"/>
                  </a:lnSpc>
                </a:pPr>
              </a:p>
            </p:txBody>
          </p:sp>
        </p:grpSp>
      </p:grpSp>
      <p:sp>
        <p:nvSpPr>
          <p:cNvPr name="TextBox 74" id="74"/>
          <p:cNvSpPr txBox="true"/>
          <p:nvPr/>
        </p:nvSpPr>
        <p:spPr>
          <a:xfrm rot="0">
            <a:off x="11910964" y="7749094"/>
            <a:ext cx="3588583" cy="515531"/>
          </a:xfrm>
          <a:prstGeom prst="rect">
            <a:avLst/>
          </a:prstGeom>
        </p:spPr>
        <p:txBody>
          <a:bodyPr anchor="t" rtlCol="false" tIns="0" lIns="0" bIns="0" rIns="0">
            <a:spAutoFit/>
          </a:bodyPr>
          <a:lstStyle/>
          <a:p>
            <a:pPr algn="ctr">
              <a:lnSpc>
                <a:spcPts val="4134"/>
              </a:lnSpc>
              <a:spcBef>
                <a:spcPct val="0"/>
              </a:spcBef>
            </a:pPr>
            <a:r>
              <a:rPr lang="en-US" sz="2953">
                <a:solidFill>
                  <a:srgbClr val="0A2E7F"/>
                </a:solidFill>
                <a:latin typeface="Fredoka One"/>
              </a:rPr>
              <a:t>Greyson Sparks</a:t>
            </a:r>
          </a:p>
        </p:txBody>
      </p:sp>
      <p:sp>
        <p:nvSpPr>
          <p:cNvPr name="TextBox 75" id="75"/>
          <p:cNvSpPr txBox="true"/>
          <p:nvPr/>
        </p:nvSpPr>
        <p:spPr>
          <a:xfrm rot="0">
            <a:off x="11910964" y="8291515"/>
            <a:ext cx="3588583" cy="895549"/>
          </a:xfrm>
          <a:prstGeom prst="rect">
            <a:avLst/>
          </a:prstGeom>
        </p:spPr>
        <p:txBody>
          <a:bodyPr anchor="t" rtlCol="false" tIns="0" lIns="0" bIns="0" rIns="0">
            <a:spAutoFit/>
          </a:bodyPr>
          <a:lstStyle/>
          <a:p>
            <a:pPr algn="ctr">
              <a:lnSpc>
                <a:spcPts val="3664"/>
              </a:lnSpc>
              <a:spcBef>
                <a:spcPct val="0"/>
              </a:spcBef>
            </a:pPr>
            <a:r>
              <a:rPr lang="en-US" sz="2617" spc="94">
                <a:solidFill>
                  <a:srgbClr val="0A2E7F"/>
                </a:solidFill>
                <a:latin typeface="DM Sans Italics"/>
              </a:rPr>
              <a:t>District VI Vice President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26ADD"/>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24384000" cy="13716000"/>
          </a:xfrm>
        </p:grpSpPr>
        <p:pic>
          <p:nvPicPr>
            <p:cNvPr name="Picture 3" id="3"/>
            <p:cNvPicPr>
              <a:picLocks noChangeAspect="true"/>
            </p:cNvPicPr>
            <p:nvPr/>
          </p:nvPicPr>
          <p:blipFill>
            <a:blip r:embed="rId3"/>
            <a:srcRect l="0" t="21875" r="0" b="21875"/>
            <a:stretch>
              <a:fillRect/>
            </a:stretch>
          </p:blipFill>
          <p:spPr>
            <a:xfrm flipH="false" flipV="false">
              <a:off x="0" y="0"/>
              <a:ext cx="24384000" cy="13716000"/>
            </a:xfrm>
            <a:prstGeom prst="rect">
              <a:avLst/>
            </a:prstGeom>
          </p:spPr>
        </p:pic>
      </p:grpSp>
      <p:grpSp>
        <p:nvGrpSpPr>
          <p:cNvPr name="Group 4" id="4"/>
          <p:cNvGrpSpPr/>
          <p:nvPr/>
        </p:nvGrpSpPr>
        <p:grpSpPr>
          <a:xfrm rot="0">
            <a:off x="1028700" y="1028700"/>
            <a:ext cx="16230600" cy="7467600"/>
            <a:chOff x="0" y="0"/>
            <a:chExt cx="10191464" cy="4689030"/>
          </a:xfrm>
        </p:grpSpPr>
        <p:sp>
          <p:nvSpPr>
            <p:cNvPr name="Freeform 5" id="5"/>
            <p:cNvSpPr/>
            <p:nvPr/>
          </p:nvSpPr>
          <p:spPr>
            <a:xfrm flipH="false" flipV="false" rot="0">
              <a:off x="0" y="0"/>
              <a:ext cx="10191464" cy="4689030"/>
            </a:xfrm>
            <a:custGeom>
              <a:avLst/>
              <a:gdLst/>
              <a:ahLst/>
              <a:cxnLst/>
              <a:rect r="r" b="b" t="t" l="l"/>
              <a:pathLst>
                <a:path h="4689030" w="10191464">
                  <a:moveTo>
                    <a:pt x="0" y="0"/>
                  </a:moveTo>
                  <a:lnTo>
                    <a:pt x="0" y="4689030"/>
                  </a:lnTo>
                  <a:lnTo>
                    <a:pt x="10191464" y="4689030"/>
                  </a:lnTo>
                  <a:lnTo>
                    <a:pt x="10191464" y="0"/>
                  </a:lnTo>
                  <a:lnTo>
                    <a:pt x="0" y="0"/>
                  </a:lnTo>
                  <a:close/>
                  <a:moveTo>
                    <a:pt x="10130504" y="4628071"/>
                  </a:moveTo>
                  <a:lnTo>
                    <a:pt x="59690" y="4628071"/>
                  </a:lnTo>
                  <a:lnTo>
                    <a:pt x="59690" y="59690"/>
                  </a:lnTo>
                  <a:lnTo>
                    <a:pt x="10130504" y="59690"/>
                  </a:lnTo>
                  <a:lnTo>
                    <a:pt x="10130504" y="4628071"/>
                  </a:lnTo>
                  <a:close/>
                </a:path>
              </a:pathLst>
            </a:custGeom>
            <a:solidFill>
              <a:srgbClr val="F4AB19"/>
            </a:solidFill>
          </p:spPr>
        </p:sp>
      </p:grpSp>
      <p:sp>
        <p:nvSpPr>
          <p:cNvPr name="TextBox 6" id="6"/>
          <p:cNvSpPr txBox="true"/>
          <p:nvPr/>
        </p:nvSpPr>
        <p:spPr>
          <a:xfrm rot="0">
            <a:off x="3095425" y="4286250"/>
            <a:ext cx="12097150" cy="962025"/>
          </a:xfrm>
          <a:prstGeom prst="rect">
            <a:avLst/>
          </a:prstGeom>
        </p:spPr>
        <p:txBody>
          <a:bodyPr anchor="t" rtlCol="false" tIns="0" lIns="0" bIns="0" rIns="0">
            <a:spAutoFit/>
          </a:bodyPr>
          <a:lstStyle/>
          <a:p>
            <a:pPr algn="ctr" marL="0" indent="0" lvl="0">
              <a:lnSpc>
                <a:spcPts val="7680"/>
              </a:lnSpc>
            </a:pPr>
            <a:r>
              <a:rPr lang="en-US" sz="6400" spc="294">
                <a:solidFill>
                  <a:srgbClr val="F4AB19"/>
                </a:solidFill>
                <a:latin typeface="Fredoka One"/>
              </a:rPr>
              <a:t>ADVISER BREAKOUT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DAFsS9iQ27U</dc:identifier>
  <dcterms:modified xsi:type="dcterms:W3CDTF">2011-08-01T06:04:30Z</dcterms:modified>
  <cp:revision>1</cp:revision>
  <dc:title>District Workshop--Student Presentation</dc:title>
</cp:coreProperties>
</file>