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8"/>
  </p:notesMasterIdLst>
  <p:sldIdLst>
    <p:sldId id="256" r:id="rId5"/>
    <p:sldId id="955" r:id="rId6"/>
    <p:sldId id="257" r:id="rId7"/>
    <p:sldId id="949" r:id="rId8"/>
    <p:sldId id="258" r:id="rId9"/>
    <p:sldId id="278" r:id="rId10"/>
    <p:sldId id="289" r:id="rId11"/>
    <p:sldId id="269" r:id="rId12"/>
    <p:sldId id="951" r:id="rId13"/>
    <p:sldId id="279" r:id="rId14"/>
    <p:sldId id="945" r:id="rId15"/>
    <p:sldId id="947" r:id="rId16"/>
    <p:sldId id="946" r:id="rId17"/>
    <p:sldId id="948" r:id="rId18"/>
    <p:sldId id="939" r:id="rId19"/>
    <p:sldId id="937" r:id="rId20"/>
    <p:sldId id="933" r:id="rId21"/>
    <p:sldId id="944" r:id="rId22"/>
    <p:sldId id="957" r:id="rId23"/>
    <p:sldId id="953" r:id="rId24"/>
    <p:sldId id="954" r:id="rId25"/>
    <p:sldId id="956" r:id="rId26"/>
    <p:sldId id="94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AB1D"/>
    <a:srgbClr val="F9A402"/>
    <a:srgbClr val="1B52BD"/>
    <a:srgbClr val="0A2D80"/>
    <a:srgbClr val="106CDF"/>
    <a:srgbClr val="2D2B2B"/>
    <a:srgbClr val="005CCB"/>
    <a:srgbClr val="092A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381D39-F3DC-411D-A15F-62399B83E2CE}" v="406" dt="2023-09-19T22:07:20.3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 Staley" userId="dc9481ca-4c5e-4ac1-bab2-5f30422a6c43" providerId="ADAL" clId="{5F381D39-F3DC-411D-A15F-62399B83E2CE}"/>
    <pc:docChg chg="custSel delSld modSld">
      <pc:chgData name="Jen Staley" userId="dc9481ca-4c5e-4ac1-bab2-5f30422a6c43" providerId="ADAL" clId="{5F381D39-F3DC-411D-A15F-62399B83E2CE}" dt="2023-09-19T22:06:40.509" v="570"/>
      <pc:docMkLst>
        <pc:docMk/>
      </pc:docMkLst>
      <pc:sldChg chg="modSp mod">
        <pc:chgData name="Jen Staley" userId="dc9481ca-4c5e-4ac1-bab2-5f30422a6c43" providerId="ADAL" clId="{5F381D39-F3DC-411D-A15F-62399B83E2CE}" dt="2023-09-19T21:56:32.625" v="118" actId="6549"/>
        <pc:sldMkLst>
          <pc:docMk/>
          <pc:sldMk cId="3834294434" sldId="257"/>
        </pc:sldMkLst>
        <pc:spChg chg="mod">
          <ac:chgData name="Jen Staley" userId="dc9481ca-4c5e-4ac1-bab2-5f30422a6c43" providerId="ADAL" clId="{5F381D39-F3DC-411D-A15F-62399B83E2CE}" dt="2023-09-19T21:56:32.625" v="118" actId="6549"/>
          <ac:spMkLst>
            <pc:docMk/>
            <pc:sldMk cId="3834294434" sldId="257"/>
            <ac:spMk id="20" creationId="{DF9A2330-53F5-DC6F-18FC-DA658944DBF4}"/>
          </ac:spMkLst>
        </pc:spChg>
      </pc:sldChg>
      <pc:sldChg chg="modSp mod">
        <pc:chgData name="Jen Staley" userId="dc9481ca-4c5e-4ac1-bab2-5f30422a6c43" providerId="ADAL" clId="{5F381D39-F3DC-411D-A15F-62399B83E2CE}" dt="2023-09-19T21:55:53.565" v="65" actId="6549"/>
        <pc:sldMkLst>
          <pc:docMk/>
          <pc:sldMk cId="3903776674" sldId="279"/>
        </pc:sldMkLst>
        <pc:spChg chg="mod">
          <ac:chgData name="Jen Staley" userId="dc9481ca-4c5e-4ac1-bab2-5f30422a6c43" providerId="ADAL" clId="{5F381D39-F3DC-411D-A15F-62399B83E2CE}" dt="2023-09-19T21:55:53.565" v="65" actId="6549"/>
          <ac:spMkLst>
            <pc:docMk/>
            <pc:sldMk cId="3903776674" sldId="279"/>
            <ac:spMk id="14" creationId="{D594352B-37ED-844C-D50D-AFB7C3D6E4B0}"/>
          </ac:spMkLst>
        </pc:spChg>
      </pc:sldChg>
      <pc:sldChg chg="del">
        <pc:chgData name="Jen Staley" userId="dc9481ca-4c5e-4ac1-bab2-5f30422a6c43" providerId="ADAL" clId="{5F381D39-F3DC-411D-A15F-62399B83E2CE}" dt="2023-09-19T21:55:24.266" v="1" actId="47"/>
        <pc:sldMkLst>
          <pc:docMk/>
          <pc:sldMk cId="2299586778" sldId="286"/>
        </pc:sldMkLst>
      </pc:sldChg>
      <pc:sldChg chg="del">
        <pc:chgData name="Jen Staley" userId="dc9481ca-4c5e-4ac1-bab2-5f30422a6c43" providerId="ADAL" clId="{5F381D39-F3DC-411D-A15F-62399B83E2CE}" dt="2023-09-19T21:55:26.789" v="2" actId="47"/>
        <pc:sldMkLst>
          <pc:docMk/>
          <pc:sldMk cId="2791812866" sldId="290"/>
        </pc:sldMkLst>
      </pc:sldChg>
      <pc:sldChg chg="del">
        <pc:chgData name="Jen Staley" userId="dc9481ca-4c5e-4ac1-bab2-5f30422a6c43" providerId="ADAL" clId="{5F381D39-F3DC-411D-A15F-62399B83E2CE}" dt="2023-09-19T21:57:02.917" v="127" actId="47"/>
        <pc:sldMkLst>
          <pc:docMk/>
          <pc:sldMk cId="1864417031" sldId="932"/>
        </pc:sldMkLst>
      </pc:sldChg>
      <pc:sldChg chg="del">
        <pc:chgData name="Jen Staley" userId="dc9481ca-4c5e-4ac1-bab2-5f30422a6c43" providerId="ADAL" clId="{5F381D39-F3DC-411D-A15F-62399B83E2CE}" dt="2023-09-19T22:01:29.082" v="463" actId="47"/>
        <pc:sldMkLst>
          <pc:docMk/>
          <pc:sldMk cId="3219714199" sldId="934"/>
        </pc:sldMkLst>
      </pc:sldChg>
      <pc:sldChg chg="del">
        <pc:chgData name="Jen Staley" userId="dc9481ca-4c5e-4ac1-bab2-5f30422a6c43" providerId="ADAL" clId="{5F381D39-F3DC-411D-A15F-62399B83E2CE}" dt="2023-09-19T22:01:32.582" v="464" actId="47"/>
        <pc:sldMkLst>
          <pc:docMk/>
          <pc:sldMk cId="2451487371" sldId="936"/>
        </pc:sldMkLst>
      </pc:sldChg>
      <pc:sldChg chg="modSp mod modAnim">
        <pc:chgData name="Jen Staley" userId="dc9481ca-4c5e-4ac1-bab2-5f30422a6c43" providerId="ADAL" clId="{5F381D39-F3DC-411D-A15F-62399B83E2CE}" dt="2023-09-19T21:58:47.025" v="159" actId="20577"/>
        <pc:sldMkLst>
          <pc:docMk/>
          <pc:sldMk cId="1801287214" sldId="937"/>
        </pc:sldMkLst>
        <pc:spChg chg="mod">
          <ac:chgData name="Jen Staley" userId="dc9481ca-4c5e-4ac1-bab2-5f30422a6c43" providerId="ADAL" clId="{5F381D39-F3DC-411D-A15F-62399B83E2CE}" dt="2023-09-19T21:56:58.704" v="126" actId="14100"/>
          <ac:spMkLst>
            <pc:docMk/>
            <pc:sldMk cId="1801287214" sldId="937"/>
            <ac:spMk id="4" creationId="{0B3C83B7-CFEA-26C2-3D78-2A6E1C497162}"/>
          </ac:spMkLst>
        </pc:spChg>
        <pc:spChg chg="mod">
          <ac:chgData name="Jen Staley" userId="dc9481ca-4c5e-4ac1-bab2-5f30422a6c43" providerId="ADAL" clId="{5F381D39-F3DC-411D-A15F-62399B83E2CE}" dt="2023-09-19T21:58:47.025" v="159" actId="20577"/>
          <ac:spMkLst>
            <pc:docMk/>
            <pc:sldMk cId="1801287214" sldId="937"/>
            <ac:spMk id="14" creationId="{D594352B-37ED-844C-D50D-AFB7C3D6E4B0}"/>
          </ac:spMkLst>
        </pc:spChg>
      </pc:sldChg>
      <pc:sldChg chg="del">
        <pc:chgData name="Jen Staley" userId="dc9481ca-4c5e-4ac1-bab2-5f30422a6c43" providerId="ADAL" clId="{5F381D39-F3DC-411D-A15F-62399B83E2CE}" dt="2023-09-19T21:56:25.074" v="117" actId="47"/>
        <pc:sldMkLst>
          <pc:docMk/>
          <pc:sldMk cId="2358831127" sldId="938"/>
        </pc:sldMkLst>
      </pc:sldChg>
      <pc:sldChg chg="modSp mod">
        <pc:chgData name="Jen Staley" userId="dc9481ca-4c5e-4ac1-bab2-5f30422a6c43" providerId="ADAL" clId="{5F381D39-F3DC-411D-A15F-62399B83E2CE}" dt="2023-09-19T21:56:46.066" v="124" actId="403"/>
        <pc:sldMkLst>
          <pc:docMk/>
          <pc:sldMk cId="1426643423" sldId="939"/>
        </pc:sldMkLst>
        <pc:spChg chg="mod">
          <ac:chgData name="Jen Staley" userId="dc9481ca-4c5e-4ac1-bab2-5f30422a6c43" providerId="ADAL" clId="{5F381D39-F3DC-411D-A15F-62399B83E2CE}" dt="2023-09-19T21:56:46.066" v="124" actId="403"/>
          <ac:spMkLst>
            <pc:docMk/>
            <pc:sldMk cId="1426643423" sldId="939"/>
            <ac:spMk id="14" creationId="{D594352B-37ED-844C-D50D-AFB7C3D6E4B0}"/>
          </ac:spMkLst>
        </pc:spChg>
      </pc:sldChg>
      <pc:sldChg chg="addSp modSp">
        <pc:chgData name="Jen Staley" userId="dc9481ca-4c5e-4ac1-bab2-5f30422a6c43" providerId="ADAL" clId="{5F381D39-F3DC-411D-A15F-62399B83E2CE}" dt="2023-09-19T22:06:40.509" v="570"/>
        <pc:sldMkLst>
          <pc:docMk/>
          <pc:sldMk cId="1892243759" sldId="943"/>
        </pc:sldMkLst>
        <pc:picChg chg="add mod">
          <ac:chgData name="Jen Staley" userId="dc9481ca-4c5e-4ac1-bab2-5f30422a6c43" providerId="ADAL" clId="{5F381D39-F3DC-411D-A15F-62399B83E2CE}" dt="2023-09-19T22:06:40.509" v="570"/>
          <ac:picMkLst>
            <pc:docMk/>
            <pc:sldMk cId="1892243759" sldId="943"/>
            <ac:picMk id="4" creationId="{D402E916-74FA-8ABB-52B1-4688AC575086}"/>
          </ac:picMkLst>
        </pc:picChg>
      </pc:sldChg>
      <pc:sldChg chg="modSp mod modAnim">
        <pc:chgData name="Jen Staley" userId="dc9481ca-4c5e-4ac1-bab2-5f30422a6c43" providerId="ADAL" clId="{5F381D39-F3DC-411D-A15F-62399B83E2CE}" dt="2023-09-19T22:01:21.445" v="462" actId="20577"/>
        <pc:sldMkLst>
          <pc:docMk/>
          <pc:sldMk cId="2808941672" sldId="944"/>
        </pc:sldMkLst>
        <pc:spChg chg="mod">
          <ac:chgData name="Jen Staley" userId="dc9481ca-4c5e-4ac1-bab2-5f30422a6c43" providerId="ADAL" clId="{5F381D39-F3DC-411D-A15F-62399B83E2CE}" dt="2023-09-19T22:01:21.445" v="462" actId="20577"/>
          <ac:spMkLst>
            <pc:docMk/>
            <pc:sldMk cId="2808941672" sldId="944"/>
            <ac:spMk id="9" creationId="{F00D4D95-4B72-220B-02B5-406F515CF5A8}"/>
          </ac:spMkLst>
        </pc:spChg>
        <pc:spChg chg="mod">
          <ac:chgData name="Jen Staley" userId="dc9481ca-4c5e-4ac1-bab2-5f30422a6c43" providerId="ADAL" clId="{5F381D39-F3DC-411D-A15F-62399B83E2CE}" dt="2023-09-19T22:01:12.106" v="446" actId="15"/>
          <ac:spMkLst>
            <pc:docMk/>
            <pc:sldMk cId="2808941672" sldId="944"/>
            <ac:spMk id="14" creationId="{D594352B-37ED-844C-D50D-AFB7C3D6E4B0}"/>
          </ac:spMkLst>
        </pc:spChg>
      </pc:sldChg>
      <pc:sldChg chg="modSp mod">
        <pc:chgData name="Jen Staley" userId="dc9481ca-4c5e-4ac1-bab2-5f30422a6c43" providerId="ADAL" clId="{5F381D39-F3DC-411D-A15F-62399B83E2CE}" dt="2023-09-19T21:56:06.969" v="84" actId="20577"/>
        <pc:sldMkLst>
          <pc:docMk/>
          <pc:sldMk cId="4012879526" sldId="945"/>
        </pc:sldMkLst>
        <pc:spChg chg="mod">
          <ac:chgData name="Jen Staley" userId="dc9481ca-4c5e-4ac1-bab2-5f30422a6c43" providerId="ADAL" clId="{5F381D39-F3DC-411D-A15F-62399B83E2CE}" dt="2023-09-19T21:56:06.969" v="84" actId="20577"/>
          <ac:spMkLst>
            <pc:docMk/>
            <pc:sldMk cId="4012879526" sldId="945"/>
            <ac:spMk id="14" creationId="{D594352B-37ED-844C-D50D-AFB7C3D6E4B0}"/>
          </ac:spMkLst>
        </pc:spChg>
      </pc:sldChg>
      <pc:sldChg chg="modSp mod">
        <pc:chgData name="Jen Staley" userId="dc9481ca-4c5e-4ac1-bab2-5f30422a6c43" providerId="ADAL" clId="{5F381D39-F3DC-411D-A15F-62399B83E2CE}" dt="2023-09-19T21:56:16.655" v="108" actId="20577"/>
        <pc:sldMkLst>
          <pc:docMk/>
          <pc:sldMk cId="972261617" sldId="946"/>
        </pc:sldMkLst>
        <pc:spChg chg="mod">
          <ac:chgData name="Jen Staley" userId="dc9481ca-4c5e-4ac1-bab2-5f30422a6c43" providerId="ADAL" clId="{5F381D39-F3DC-411D-A15F-62399B83E2CE}" dt="2023-09-19T21:56:16.655" v="108" actId="20577"/>
          <ac:spMkLst>
            <pc:docMk/>
            <pc:sldMk cId="972261617" sldId="946"/>
            <ac:spMk id="14" creationId="{D594352B-37ED-844C-D50D-AFB7C3D6E4B0}"/>
          </ac:spMkLst>
        </pc:spChg>
      </pc:sldChg>
      <pc:sldChg chg="modSp mod">
        <pc:chgData name="Jen Staley" userId="dc9481ca-4c5e-4ac1-bab2-5f30422a6c43" providerId="ADAL" clId="{5F381D39-F3DC-411D-A15F-62399B83E2CE}" dt="2023-09-19T21:56:11.478" v="98" actId="20577"/>
        <pc:sldMkLst>
          <pc:docMk/>
          <pc:sldMk cId="1564575612" sldId="947"/>
        </pc:sldMkLst>
        <pc:spChg chg="mod">
          <ac:chgData name="Jen Staley" userId="dc9481ca-4c5e-4ac1-bab2-5f30422a6c43" providerId="ADAL" clId="{5F381D39-F3DC-411D-A15F-62399B83E2CE}" dt="2023-09-19T21:56:11.478" v="98" actId="20577"/>
          <ac:spMkLst>
            <pc:docMk/>
            <pc:sldMk cId="1564575612" sldId="947"/>
            <ac:spMk id="14" creationId="{D594352B-37ED-844C-D50D-AFB7C3D6E4B0}"/>
          </ac:spMkLst>
        </pc:spChg>
      </pc:sldChg>
      <pc:sldChg chg="modSp mod">
        <pc:chgData name="Jen Staley" userId="dc9481ca-4c5e-4ac1-bab2-5f30422a6c43" providerId="ADAL" clId="{5F381D39-F3DC-411D-A15F-62399B83E2CE}" dt="2023-09-19T21:56:21.126" v="116" actId="20577"/>
        <pc:sldMkLst>
          <pc:docMk/>
          <pc:sldMk cId="3705109406" sldId="948"/>
        </pc:sldMkLst>
        <pc:spChg chg="mod">
          <ac:chgData name="Jen Staley" userId="dc9481ca-4c5e-4ac1-bab2-5f30422a6c43" providerId="ADAL" clId="{5F381D39-F3DC-411D-A15F-62399B83E2CE}" dt="2023-09-19T21:56:21.126" v="116" actId="20577"/>
          <ac:spMkLst>
            <pc:docMk/>
            <pc:sldMk cId="3705109406" sldId="948"/>
            <ac:spMk id="14" creationId="{D594352B-37ED-844C-D50D-AFB7C3D6E4B0}"/>
          </ac:spMkLst>
        </pc:spChg>
      </pc:sldChg>
      <pc:sldChg chg="del">
        <pc:chgData name="Jen Staley" userId="dc9481ca-4c5e-4ac1-bab2-5f30422a6c43" providerId="ADAL" clId="{5F381D39-F3DC-411D-A15F-62399B83E2CE}" dt="2023-09-19T21:55:31.033" v="3" actId="47"/>
        <pc:sldMkLst>
          <pc:docMk/>
          <pc:sldMk cId="1193622561" sldId="950"/>
        </pc:sldMkLst>
      </pc:sldChg>
      <pc:sldChg chg="del">
        <pc:chgData name="Jen Staley" userId="dc9481ca-4c5e-4ac1-bab2-5f30422a6c43" providerId="ADAL" clId="{5F381D39-F3DC-411D-A15F-62399B83E2CE}" dt="2023-09-19T21:55:32.602" v="4" actId="47"/>
        <pc:sldMkLst>
          <pc:docMk/>
          <pc:sldMk cId="3162179697" sldId="952"/>
        </pc:sldMkLst>
      </pc:sldChg>
      <pc:sldChg chg="modSp modAnim">
        <pc:chgData name="Jen Staley" userId="dc9481ca-4c5e-4ac1-bab2-5f30422a6c43" providerId="ADAL" clId="{5F381D39-F3DC-411D-A15F-62399B83E2CE}" dt="2023-09-19T22:06:00.386" v="568" actId="20577"/>
        <pc:sldMkLst>
          <pc:docMk/>
          <pc:sldMk cId="2608321674" sldId="953"/>
        </pc:sldMkLst>
        <pc:spChg chg="mod">
          <ac:chgData name="Jen Staley" userId="dc9481ca-4c5e-4ac1-bab2-5f30422a6c43" providerId="ADAL" clId="{5F381D39-F3DC-411D-A15F-62399B83E2CE}" dt="2023-09-19T22:06:00.386" v="568" actId="20577"/>
          <ac:spMkLst>
            <pc:docMk/>
            <pc:sldMk cId="2608321674" sldId="953"/>
            <ac:spMk id="14" creationId="{D594352B-37ED-844C-D50D-AFB7C3D6E4B0}"/>
          </ac:spMkLst>
        </pc:spChg>
      </pc:sldChg>
      <pc:sldChg chg="modSp modAnim">
        <pc:chgData name="Jen Staley" userId="dc9481ca-4c5e-4ac1-bab2-5f30422a6c43" providerId="ADAL" clId="{5F381D39-F3DC-411D-A15F-62399B83E2CE}" dt="2023-09-19T22:04:52.549" v="540" actId="20577"/>
        <pc:sldMkLst>
          <pc:docMk/>
          <pc:sldMk cId="4069918185" sldId="954"/>
        </pc:sldMkLst>
        <pc:spChg chg="mod">
          <ac:chgData name="Jen Staley" userId="dc9481ca-4c5e-4ac1-bab2-5f30422a6c43" providerId="ADAL" clId="{5F381D39-F3DC-411D-A15F-62399B83E2CE}" dt="2023-09-19T22:04:52.549" v="540" actId="20577"/>
          <ac:spMkLst>
            <pc:docMk/>
            <pc:sldMk cId="4069918185" sldId="954"/>
            <ac:spMk id="14" creationId="{D594352B-37ED-844C-D50D-AFB7C3D6E4B0}"/>
          </ac:spMkLst>
        </pc:spChg>
      </pc:sldChg>
      <pc:sldChg chg="del">
        <pc:chgData name="Jen Staley" userId="dc9481ca-4c5e-4ac1-bab2-5f30422a6c43" providerId="ADAL" clId="{5F381D39-F3DC-411D-A15F-62399B83E2CE}" dt="2023-09-19T21:55:11.410" v="0" actId="47"/>
        <pc:sldMkLst>
          <pc:docMk/>
          <pc:sldMk cId="455775702" sldId="955"/>
        </pc:sldMkLst>
      </pc:sldChg>
      <pc:sldChg chg="addSp modSp">
        <pc:chgData name="Jen Staley" userId="dc9481ca-4c5e-4ac1-bab2-5f30422a6c43" providerId="ADAL" clId="{5F381D39-F3DC-411D-A15F-62399B83E2CE}" dt="2023-09-19T22:06:32.635" v="569"/>
        <pc:sldMkLst>
          <pc:docMk/>
          <pc:sldMk cId="2554451969" sldId="956"/>
        </pc:sldMkLst>
        <pc:picChg chg="add mod">
          <ac:chgData name="Jen Staley" userId="dc9481ca-4c5e-4ac1-bab2-5f30422a6c43" providerId="ADAL" clId="{5F381D39-F3DC-411D-A15F-62399B83E2CE}" dt="2023-09-19T22:06:32.635" v="569"/>
          <ac:picMkLst>
            <pc:docMk/>
            <pc:sldMk cId="2554451969" sldId="956"/>
            <ac:picMk id="2" creationId="{A4898EE3-6CC7-28FE-47A5-DA9A77EC170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E99564-0B25-F04A-9D85-E5F4A7799D0F}" type="datetimeFigureOut">
              <a:rPr lang="en-US" smtClean="0"/>
              <a:t>9/19/2023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B294B9-79DE-1147-AE1F-E3EA4AFE52BD}" type="slidenum">
              <a:rPr lang="en-US" smtClean="0"/>
              <a:t>‹#›</a:t>
            </a:fld>
            <a:endParaRPr lang="en-US"/>
          </a:p>
        </p:txBody>
      </p:sp>
    </p:spTree>
    <p:extLst>
      <p:ext uri="{BB962C8B-B14F-4D97-AF65-F5344CB8AC3E}">
        <p14:creationId xmlns:p14="http://schemas.microsoft.com/office/powerpoint/2010/main" val="22964282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B294B9-79DE-1147-AE1F-E3EA4AFE52BD}" type="slidenum">
              <a:rPr lang="en-US" smtClean="0"/>
              <a:t>1</a:t>
            </a:fld>
            <a:endParaRPr lang="en-US"/>
          </a:p>
        </p:txBody>
      </p:sp>
    </p:spTree>
    <p:extLst>
      <p:ext uri="{BB962C8B-B14F-4D97-AF65-F5344CB8AC3E}">
        <p14:creationId xmlns:p14="http://schemas.microsoft.com/office/powerpoint/2010/main" val="3834701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4B294B9-79DE-1147-AE1F-E3EA4AFE52BD}" type="slidenum">
              <a:rPr lang="en-US" smtClean="0"/>
              <a:t>23</a:t>
            </a:fld>
            <a:endParaRPr lang="en-US"/>
          </a:p>
        </p:txBody>
      </p:sp>
    </p:spTree>
    <p:extLst>
      <p:ext uri="{BB962C8B-B14F-4D97-AF65-F5344CB8AC3E}">
        <p14:creationId xmlns:p14="http://schemas.microsoft.com/office/powerpoint/2010/main" val="12878652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65D36-95B7-C276-44E0-6E5EAF1376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20699E0-60B6-1554-ACE9-DFA2A1370C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6D78499-AF8F-E637-BE5E-10DE1E92FA7D}"/>
              </a:ext>
            </a:extLst>
          </p:cNvPr>
          <p:cNvSpPr>
            <a:spLocks noGrp="1"/>
          </p:cNvSpPr>
          <p:nvPr>
            <p:ph type="dt" sz="half" idx="10"/>
          </p:nvPr>
        </p:nvSpPr>
        <p:spPr/>
        <p:txBody>
          <a:bodyPr/>
          <a:lstStyle/>
          <a:p>
            <a:fld id="{012F6A60-5936-634D-8178-DB1556870E29}" type="datetimeFigureOut">
              <a:rPr lang="en-US" smtClean="0"/>
              <a:t>9/19/2023</a:t>
            </a:fld>
            <a:endParaRPr lang="en-US"/>
          </a:p>
        </p:txBody>
      </p:sp>
      <p:sp>
        <p:nvSpPr>
          <p:cNvPr id="5" name="Footer Placeholder 4">
            <a:extLst>
              <a:ext uri="{FF2B5EF4-FFF2-40B4-BE49-F238E27FC236}">
                <a16:creationId xmlns:a16="http://schemas.microsoft.com/office/drawing/2014/main" id="{4ADFF289-F665-9153-A3B9-9266C63B78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0E5326-85CC-D3CB-DE96-8B3762DD6FDA}"/>
              </a:ext>
            </a:extLst>
          </p:cNvPr>
          <p:cNvSpPr>
            <a:spLocks noGrp="1"/>
          </p:cNvSpPr>
          <p:nvPr>
            <p:ph type="sldNum" sz="quarter" idx="12"/>
          </p:nvPr>
        </p:nvSpPr>
        <p:spPr/>
        <p:txBody>
          <a:bodyPr/>
          <a:lstStyle/>
          <a:p>
            <a:fld id="{6A56DC86-26B3-5146-8614-A709ABF9AC06}" type="slidenum">
              <a:rPr lang="en-US" smtClean="0"/>
              <a:t>‹#›</a:t>
            </a:fld>
            <a:endParaRPr lang="en-US"/>
          </a:p>
        </p:txBody>
      </p:sp>
    </p:spTree>
    <p:extLst>
      <p:ext uri="{BB962C8B-B14F-4D97-AF65-F5344CB8AC3E}">
        <p14:creationId xmlns:p14="http://schemas.microsoft.com/office/powerpoint/2010/main" val="20172356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E5379-16A0-4B35-3E7B-6A1F6E0FBEB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1ED968-8E88-917E-7F31-083439C4BE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92AA44-050C-F23E-DE8A-7B2310C3D721}"/>
              </a:ext>
            </a:extLst>
          </p:cNvPr>
          <p:cNvSpPr>
            <a:spLocks noGrp="1"/>
          </p:cNvSpPr>
          <p:nvPr>
            <p:ph type="dt" sz="half" idx="10"/>
          </p:nvPr>
        </p:nvSpPr>
        <p:spPr/>
        <p:txBody>
          <a:bodyPr/>
          <a:lstStyle/>
          <a:p>
            <a:fld id="{012F6A60-5936-634D-8178-DB1556870E29}" type="datetimeFigureOut">
              <a:rPr lang="en-US" smtClean="0"/>
              <a:t>9/19/2023</a:t>
            </a:fld>
            <a:endParaRPr lang="en-US"/>
          </a:p>
        </p:txBody>
      </p:sp>
      <p:sp>
        <p:nvSpPr>
          <p:cNvPr id="5" name="Footer Placeholder 4">
            <a:extLst>
              <a:ext uri="{FF2B5EF4-FFF2-40B4-BE49-F238E27FC236}">
                <a16:creationId xmlns:a16="http://schemas.microsoft.com/office/drawing/2014/main" id="{608C7948-FAC3-6954-3570-568B821C63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CB5F4C-9B08-2758-E8D1-8BF6545162F5}"/>
              </a:ext>
            </a:extLst>
          </p:cNvPr>
          <p:cNvSpPr>
            <a:spLocks noGrp="1"/>
          </p:cNvSpPr>
          <p:nvPr>
            <p:ph type="sldNum" sz="quarter" idx="12"/>
          </p:nvPr>
        </p:nvSpPr>
        <p:spPr/>
        <p:txBody>
          <a:bodyPr/>
          <a:lstStyle/>
          <a:p>
            <a:fld id="{6A56DC86-26B3-5146-8614-A709ABF9AC06}" type="slidenum">
              <a:rPr lang="en-US" smtClean="0"/>
              <a:t>‹#›</a:t>
            </a:fld>
            <a:endParaRPr lang="en-US"/>
          </a:p>
        </p:txBody>
      </p:sp>
    </p:spTree>
    <p:extLst>
      <p:ext uri="{BB962C8B-B14F-4D97-AF65-F5344CB8AC3E}">
        <p14:creationId xmlns:p14="http://schemas.microsoft.com/office/powerpoint/2010/main" val="842174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6C0DC2-9AFD-0797-11D3-65D4599ACD2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64D9920-2E02-3E04-4082-8B7DA7F7E1A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A2CAB6-5B9A-A23D-D038-C234525103D6}"/>
              </a:ext>
            </a:extLst>
          </p:cNvPr>
          <p:cNvSpPr>
            <a:spLocks noGrp="1"/>
          </p:cNvSpPr>
          <p:nvPr>
            <p:ph type="dt" sz="half" idx="10"/>
          </p:nvPr>
        </p:nvSpPr>
        <p:spPr/>
        <p:txBody>
          <a:bodyPr/>
          <a:lstStyle/>
          <a:p>
            <a:fld id="{012F6A60-5936-634D-8178-DB1556870E29}" type="datetimeFigureOut">
              <a:rPr lang="en-US" smtClean="0"/>
              <a:t>9/19/2023</a:t>
            </a:fld>
            <a:endParaRPr lang="en-US"/>
          </a:p>
        </p:txBody>
      </p:sp>
      <p:sp>
        <p:nvSpPr>
          <p:cNvPr id="5" name="Footer Placeholder 4">
            <a:extLst>
              <a:ext uri="{FF2B5EF4-FFF2-40B4-BE49-F238E27FC236}">
                <a16:creationId xmlns:a16="http://schemas.microsoft.com/office/drawing/2014/main" id="{007FA9DE-BC60-3F55-F914-BCEC5A94AC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655D4F-7693-B2D7-4560-03934F376B2F}"/>
              </a:ext>
            </a:extLst>
          </p:cNvPr>
          <p:cNvSpPr>
            <a:spLocks noGrp="1"/>
          </p:cNvSpPr>
          <p:nvPr>
            <p:ph type="sldNum" sz="quarter" idx="12"/>
          </p:nvPr>
        </p:nvSpPr>
        <p:spPr/>
        <p:txBody>
          <a:bodyPr/>
          <a:lstStyle/>
          <a:p>
            <a:fld id="{6A56DC86-26B3-5146-8614-A709ABF9AC06}" type="slidenum">
              <a:rPr lang="en-US" smtClean="0"/>
              <a:t>‹#›</a:t>
            </a:fld>
            <a:endParaRPr lang="en-US"/>
          </a:p>
        </p:txBody>
      </p:sp>
    </p:spTree>
    <p:extLst>
      <p:ext uri="{BB962C8B-B14F-4D97-AF65-F5344CB8AC3E}">
        <p14:creationId xmlns:p14="http://schemas.microsoft.com/office/powerpoint/2010/main" val="3720979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0083D-3F67-4C0B-1770-F31DEE3D5D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95681D-E80A-FB10-1B8C-FFD479666C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E12363-BB30-FB80-46A7-05391679D51C}"/>
              </a:ext>
            </a:extLst>
          </p:cNvPr>
          <p:cNvSpPr>
            <a:spLocks noGrp="1"/>
          </p:cNvSpPr>
          <p:nvPr>
            <p:ph type="dt" sz="half" idx="10"/>
          </p:nvPr>
        </p:nvSpPr>
        <p:spPr/>
        <p:txBody>
          <a:bodyPr/>
          <a:lstStyle/>
          <a:p>
            <a:fld id="{012F6A60-5936-634D-8178-DB1556870E29}" type="datetimeFigureOut">
              <a:rPr lang="en-US" smtClean="0"/>
              <a:t>9/19/2023</a:t>
            </a:fld>
            <a:endParaRPr lang="en-US"/>
          </a:p>
        </p:txBody>
      </p:sp>
      <p:sp>
        <p:nvSpPr>
          <p:cNvPr id="5" name="Footer Placeholder 4">
            <a:extLst>
              <a:ext uri="{FF2B5EF4-FFF2-40B4-BE49-F238E27FC236}">
                <a16:creationId xmlns:a16="http://schemas.microsoft.com/office/drawing/2014/main" id="{26474B6E-5520-B100-26E4-87D3D93988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CFF854-EE7D-4ECE-854A-F2C48B4BF7C0}"/>
              </a:ext>
            </a:extLst>
          </p:cNvPr>
          <p:cNvSpPr>
            <a:spLocks noGrp="1"/>
          </p:cNvSpPr>
          <p:nvPr>
            <p:ph type="sldNum" sz="quarter" idx="12"/>
          </p:nvPr>
        </p:nvSpPr>
        <p:spPr/>
        <p:txBody>
          <a:bodyPr/>
          <a:lstStyle/>
          <a:p>
            <a:fld id="{6A56DC86-26B3-5146-8614-A709ABF9AC06}" type="slidenum">
              <a:rPr lang="en-US" smtClean="0"/>
              <a:t>‹#›</a:t>
            </a:fld>
            <a:endParaRPr lang="en-US"/>
          </a:p>
        </p:txBody>
      </p:sp>
    </p:spTree>
    <p:extLst>
      <p:ext uri="{BB962C8B-B14F-4D97-AF65-F5344CB8AC3E}">
        <p14:creationId xmlns:p14="http://schemas.microsoft.com/office/powerpoint/2010/main" val="3370530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246A9-4E93-FB64-D524-309B0464F4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9202816-019B-642C-B098-546A88FF41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D7B7A07-D755-E399-AD54-E078BFD5878D}"/>
              </a:ext>
            </a:extLst>
          </p:cNvPr>
          <p:cNvSpPr>
            <a:spLocks noGrp="1"/>
          </p:cNvSpPr>
          <p:nvPr>
            <p:ph type="dt" sz="half" idx="10"/>
          </p:nvPr>
        </p:nvSpPr>
        <p:spPr/>
        <p:txBody>
          <a:bodyPr/>
          <a:lstStyle/>
          <a:p>
            <a:fld id="{012F6A60-5936-634D-8178-DB1556870E29}" type="datetimeFigureOut">
              <a:rPr lang="en-US" smtClean="0"/>
              <a:t>9/19/2023</a:t>
            </a:fld>
            <a:endParaRPr lang="en-US"/>
          </a:p>
        </p:txBody>
      </p:sp>
      <p:sp>
        <p:nvSpPr>
          <p:cNvPr id="5" name="Footer Placeholder 4">
            <a:extLst>
              <a:ext uri="{FF2B5EF4-FFF2-40B4-BE49-F238E27FC236}">
                <a16:creationId xmlns:a16="http://schemas.microsoft.com/office/drawing/2014/main" id="{5A24BBF8-EAB0-B5FB-EDDF-DF8CE650F7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D0FC36-AD6F-2076-9911-F61206747535}"/>
              </a:ext>
            </a:extLst>
          </p:cNvPr>
          <p:cNvSpPr>
            <a:spLocks noGrp="1"/>
          </p:cNvSpPr>
          <p:nvPr>
            <p:ph type="sldNum" sz="quarter" idx="12"/>
          </p:nvPr>
        </p:nvSpPr>
        <p:spPr/>
        <p:txBody>
          <a:bodyPr/>
          <a:lstStyle/>
          <a:p>
            <a:fld id="{6A56DC86-26B3-5146-8614-A709ABF9AC06}" type="slidenum">
              <a:rPr lang="en-US" smtClean="0"/>
              <a:t>‹#›</a:t>
            </a:fld>
            <a:endParaRPr lang="en-US"/>
          </a:p>
        </p:txBody>
      </p:sp>
    </p:spTree>
    <p:extLst>
      <p:ext uri="{BB962C8B-B14F-4D97-AF65-F5344CB8AC3E}">
        <p14:creationId xmlns:p14="http://schemas.microsoft.com/office/powerpoint/2010/main" val="496658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125DB-E05D-D287-C21D-F612C6F753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1F585B-6671-C92F-0CAD-D31D4432AD8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6C5BC4-C0E4-C825-DEA1-461659A00F8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0E43510-94CB-9F02-2831-75F2366986BB}"/>
              </a:ext>
            </a:extLst>
          </p:cNvPr>
          <p:cNvSpPr>
            <a:spLocks noGrp="1"/>
          </p:cNvSpPr>
          <p:nvPr>
            <p:ph type="dt" sz="half" idx="10"/>
          </p:nvPr>
        </p:nvSpPr>
        <p:spPr/>
        <p:txBody>
          <a:bodyPr/>
          <a:lstStyle/>
          <a:p>
            <a:fld id="{012F6A60-5936-634D-8178-DB1556870E29}" type="datetimeFigureOut">
              <a:rPr lang="en-US" smtClean="0"/>
              <a:t>9/19/2023</a:t>
            </a:fld>
            <a:endParaRPr lang="en-US"/>
          </a:p>
        </p:txBody>
      </p:sp>
      <p:sp>
        <p:nvSpPr>
          <p:cNvPr id="6" name="Footer Placeholder 5">
            <a:extLst>
              <a:ext uri="{FF2B5EF4-FFF2-40B4-BE49-F238E27FC236}">
                <a16:creationId xmlns:a16="http://schemas.microsoft.com/office/drawing/2014/main" id="{7A7F01D0-31FA-3E80-4D87-5AAF364D36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94DEF9-C9F7-3F57-61AE-C24EC02BAAE6}"/>
              </a:ext>
            </a:extLst>
          </p:cNvPr>
          <p:cNvSpPr>
            <a:spLocks noGrp="1"/>
          </p:cNvSpPr>
          <p:nvPr>
            <p:ph type="sldNum" sz="quarter" idx="12"/>
          </p:nvPr>
        </p:nvSpPr>
        <p:spPr/>
        <p:txBody>
          <a:bodyPr/>
          <a:lstStyle/>
          <a:p>
            <a:fld id="{6A56DC86-26B3-5146-8614-A709ABF9AC06}" type="slidenum">
              <a:rPr lang="en-US" smtClean="0"/>
              <a:t>‹#›</a:t>
            </a:fld>
            <a:endParaRPr lang="en-US"/>
          </a:p>
        </p:txBody>
      </p:sp>
    </p:spTree>
    <p:extLst>
      <p:ext uri="{BB962C8B-B14F-4D97-AF65-F5344CB8AC3E}">
        <p14:creationId xmlns:p14="http://schemas.microsoft.com/office/powerpoint/2010/main" val="33512410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E29BE-596B-153C-36B5-0D6288F1047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03B6726-322E-00D7-53E1-AB7688E2FD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03E8F43-4AA6-4453-B49B-6AD2302AE65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484A57B-66DB-AD17-74A3-393B79E61F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3689CE-DE58-CDF9-B816-1DB7022F748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9C7940-7036-98D0-D3AF-7A00B7217E92}"/>
              </a:ext>
            </a:extLst>
          </p:cNvPr>
          <p:cNvSpPr>
            <a:spLocks noGrp="1"/>
          </p:cNvSpPr>
          <p:nvPr>
            <p:ph type="dt" sz="half" idx="10"/>
          </p:nvPr>
        </p:nvSpPr>
        <p:spPr/>
        <p:txBody>
          <a:bodyPr/>
          <a:lstStyle/>
          <a:p>
            <a:fld id="{012F6A60-5936-634D-8178-DB1556870E29}" type="datetimeFigureOut">
              <a:rPr lang="en-US" smtClean="0"/>
              <a:t>9/19/2023</a:t>
            </a:fld>
            <a:endParaRPr lang="en-US"/>
          </a:p>
        </p:txBody>
      </p:sp>
      <p:sp>
        <p:nvSpPr>
          <p:cNvPr id="8" name="Footer Placeholder 7">
            <a:extLst>
              <a:ext uri="{FF2B5EF4-FFF2-40B4-BE49-F238E27FC236}">
                <a16:creationId xmlns:a16="http://schemas.microsoft.com/office/drawing/2014/main" id="{2C16E23A-7508-E445-A71D-13755E30B08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59D210C-9BFB-4288-A84D-0EA0431610C3}"/>
              </a:ext>
            </a:extLst>
          </p:cNvPr>
          <p:cNvSpPr>
            <a:spLocks noGrp="1"/>
          </p:cNvSpPr>
          <p:nvPr>
            <p:ph type="sldNum" sz="quarter" idx="12"/>
          </p:nvPr>
        </p:nvSpPr>
        <p:spPr/>
        <p:txBody>
          <a:bodyPr/>
          <a:lstStyle/>
          <a:p>
            <a:fld id="{6A56DC86-26B3-5146-8614-A709ABF9AC06}" type="slidenum">
              <a:rPr lang="en-US" smtClean="0"/>
              <a:t>‹#›</a:t>
            </a:fld>
            <a:endParaRPr lang="en-US"/>
          </a:p>
        </p:txBody>
      </p:sp>
    </p:spTree>
    <p:extLst>
      <p:ext uri="{BB962C8B-B14F-4D97-AF65-F5344CB8AC3E}">
        <p14:creationId xmlns:p14="http://schemas.microsoft.com/office/powerpoint/2010/main" val="4105062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3E3B0-3EDD-DDCC-44B1-5D877859582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DA5CFF-6B78-BCEB-CEF3-0109E4F011A8}"/>
              </a:ext>
            </a:extLst>
          </p:cNvPr>
          <p:cNvSpPr>
            <a:spLocks noGrp="1"/>
          </p:cNvSpPr>
          <p:nvPr>
            <p:ph type="dt" sz="half" idx="10"/>
          </p:nvPr>
        </p:nvSpPr>
        <p:spPr/>
        <p:txBody>
          <a:bodyPr/>
          <a:lstStyle/>
          <a:p>
            <a:fld id="{012F6A60-5936-634D-8178-DB1556870E29}" type="datetimeFigureOut">
              <a:rPr lang="en-US" smtClean="0"/>
              <a:t>9/19/2023</a:t>
            </a:fld>
            <a:endParaRPr lang="en-US"/>
          </a:p>
        </p:txBody>
      </p:sp>
      <p:sp>
        <p:nvSpPr>
          <p:cNvPr id="4" name="Footer Placeholder 3">
            <a:extLst>
              <a:ext uri="{FF2B5EF4-FFF2-40B4-BE49-F238E27FC236}">
                <a16:creationId xmlns:a16="http://schemas.microsoft.com/office/drawing/2014/main" id="{95BF24DB-A0B2-F6ED-B3EB-73179F2E7B5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FFDBA0-397A-5463-3683-8C4E8740FC6B}"/>
              </a:ext>
            </a:extLst>
          </p:cNvPr>
          <p:cNvSpPr>
            <a:spLocks noGrp="1"/>
          </p:cNvSpPr>
          <p:nvPr>
            <p:ph type="sldNum" sz="quarter" idx="12"/>
          </p:nvPr>
        </p:nvSpPr>
        <p:spPr/>
        <p:txBody>
          <a:bodyPr/>
          <a:lstStyle/>
          <a:p>
            <a:fld id="{6A56DC86-26B3-5146-8614-A709ABF9AC06}" type="slidenum">
              <a:rPr lang="en-US" smtClean="0"/>
              <a:t>‹#›</a:t>
            </a:fld>
            <a:endParaRPr lang="en-US"/>
          </a:p>
        </p:txBody>
      </p:sp>
    </p:spTree>
    <p:extLst>
      <p:ext uri="{BB962C8B-B14F-4D97-AF65-F5344CB8AC3E}">
        <p14:creationId xmlns:p14="http://schemas.microsoft.com/office/powerpoint/2010/main" val="5035335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8F7D55-6E34-1109-6336-B100C9BE598F}"/>
              </a:ext>
            </a:extLst>
          </p:cNvPr>
          <p:cNvSpPr>
            <a:spLocks noGrp="1"/>
          </p:cNvSpPr>
          <p:nvPr>
            <p:ph type="dt" sz="half" idx="10"/>
          </p:nvPr>
        </p:nvSpPr>
        <p:spPr/>
        <p:txBody>
          <a:bodyPr/>
          <a:lstStyle/>
          <a:p>
            <a:fld id="{012F6A60-5936-634D-8178-DB1556870E29}" type="datetimeFigureOut">
              <a:rPr lang="en-US" smtClean="0"/>
              <a:t>9/19/2023</a:t>
            </a:fld>
            <a:endParaRPr lang="en-US"/>
          </a:p>
        </p:txBody>
      </p:sp>
      <p:sp>
        <p:nvSpPr>
          <p:cNvPr id="3" name="Footer Placeholder 2">
            <a:extLst>
              <a:ext uri="{FF2B5EF4-FFF2-40B4-BE49-F238E27FC236}">
                <a16:creationId xmlns:a16="http://schemas.microsoft.com/office/drawing/2014/main" id="{E4B54F03-05B8-7374-10B7-F03E824A11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D90B7B-D15C-A1E4-EBB0-2AE17CAC1A53}"/>
              </a:ext>
            </a:extLst>
          </p:cNvPr>
          <p:cNvSpPr>
            <a:spLocks noGrp="1"/>
          </p:cNvSpPr>
          <p:nvPr>
            <p:ph type="sldNum" sz="quarter" idx="12"/>
          </p:nvPr>
        </p:nvSpPr>
        <p:spPr/>
        <p:txBody>
          <a:bodyPr/>
          <a:lstStyle/>
          <a:p>
            <a:fld id="{6A56DC86-26B3-5146-8614-A709ABF9AC06}" type="slidenum">
              <a:rPr lang="en-US" smtClean="0"/>
              <a:t>‹#›</a:t>
            </a:fld>
            <a:endParaRPr lang="en-US"/>
          </a:p>
        </p:txBody>
      </p:sp>
    </p:spTree>
    <p:extLst>
      <p:ext uri="{BB962C8B-B14F-4D97-AF65-F5344CB8AC3E}">
        <p14:creationId xmlns:p14="http://schemas.microsoft.com/office/powerpoint/2010/main" val="4249520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0487D-DE80-74D3-6C3C-89D1C752AC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6F02139-DF4E-C85A-37A4-E13DCDE2B6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C1F08A5-92FB-2763-5839-081EB1DA88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F3F5B8-E7CA-8FD8-B28D-3B2E0238081C}"/>
              </a:ext>
            </a:extLst>
          </p:cNvPr>
          <p:cNvSpPr>
            <a:spLocks noGrp="1"/>
          </p:cNvSpPr>
          <p:nvPr>
            <p:ph type="dt" sz="half" idx="10"/>
          </p:nvPr>
        </p:nvSpPr>
        <p:spPr/>
        <p:txBody>
          <a:bodyPr/>
          <a:lstStyle/>
          <a:p>
            <a:fld id="{012F6A60-5936-634D-8178-DB1556870E29}" type="datetimeFigureOut">
              <a:rPr lang="en-US" smtClean="0"/>
              <a:t>9/19/2023</a:t>
            </a:fld>
            <a:endParaRPr lang="en-US"/>
          </a:p>
        </p:txBody>
      </p:sp>
      <p:sp>
        <p:nvSpPr>
          <p:cNvPr id="6" name="Footer Placeholder 5">
            <a:extLst>
              <a:ext uri="{FF2B5EF4-FFF2-40B4-BE49-F238E27FC236}">
                <a16:creationId xmlns:a16="http://schemas.microsoft.com/office/drawing/2014/main" id="{9A9E849F-A738-E9D9-4862-3919F42A31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A45A57-989D-577C-F31E-C5287CC682BB}"/>
              </a:ext>
            </a:extLst>
          </p:cNvPr>
          <p:cNvSpPr>
            <a:spLocks noGrp="1"/>
          </p:cNvSpPr>
          <p:nvPr>
            <p:ph type="sldNum" sz="quarter" idx="12"/>
          </p:nvPr>
        </p:nvSpPr>
        <p:spPr/>
        <p:txBody>
          <a:bodyPr/>
          <a:lstStyle/>
          <a:p>
            <a:fld id="{6A56DC86-26B3-5146-8614-A709ABF9AC06}" type="slidenum">
              <a:rPr lang="en-US" smtClean="0"/>
              <a:t>‹#›</a:t>
            </a:fld>
            <a:endParaRPr lang="en-US"/>
          </a:p>
        </p:txBody>
      </p:sp>
    </p:spTree>
    <p:extLst>
      <p:ext uri="{BB962C8B-B14F-4D97-AF65-F5344CB8AC3E}">
        <p14:creationId xmlns:p14="http://schemas.microsoft.com/office/powerpoint/2010/main" val="3263473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1C05B-6B9B-18F7-8712-65BDA6E430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A57742-E55F-D939-6A74-C54DDDD09C3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16D00EF-A4D8-8A49-25A6-1FD30C6823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F9E31B-B508-277B-E303-AAD560DAF27B}"/>
              </a:ext>
            </a:extLst>
          </p:cNvPr>
          <p:cNvSpPr>
            <a:spLocks noGrp="1"/>
          </p:cNvSpPr>
          <p:nvPr>
            <p:ph type="dt" sz="half" idx="10"/>
          </p:nvPr>
        </p:nvSpPr>
        <p:spPr/>
        <p:txBody>
          <a:bodyPr/>
          <a:lstStyle/>
          <a:p>
            <a:fld id="{012F6A60-5936-634D-8178-DB1556870E29}" type="datetimeFigureOut">
              <a:rPr lang="en-US" smtClean="0"/>
              <a:t>9/19/2023</a:t>
            </a:fld>
            <a:endParaRPr lang="en-US"/>
          </a:p>
        </p:txBody>
      </p:sp>
      <p:sp>
        <p:nvSpPr>
          <p:cNvPr id="6" name="Footer Placeholder 5">
            <a:extLst>
              <a:ext uri="{FF2B5EF4-FFF2-40B4-BE49-F238E27FC236}">
                <a16:creationId xmlns:a16="http://schemas.microsoft.com/office/drawing/2014/main" id="{D58CCA5D-DEBF-BABC-8CA9-CD4D2240BA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456239-C477-84BF-3A3C-89C858D53A47}"/>
              </a:ext>
            </a:extLst>
          </p:cNvPr>
          <p:cNvSpPr>
            <a:spLocks noGrp="1"/>
          </p:cNvSpPr>
          <p:nvPr>
            <p:ph type="sldNum" sz="quarter" idx="12"/>
          </p:nvPr>
        </p:nvSpPr>
        <p:spPr/>
        <p:txBody>
          <a:bodyPr/>
          <a:lstStyle/>
          <a:p>
            <a:fld id="{6A56DC86-26B3-5146-8614-A709ABF9AC06}" type="slidenum">
              <a:rPr lang="en-US" smtClean="0"/>
              <a:t>‹#›</a:t>
            </a:fld>
            <a:endParaRPr lang="en-US"/>
          </a:p>
        </p:txBody>
      </p:sp>
    </p:spTree>
    <p:extLst>
      <p:ext uri="{BB962C8B-B14F-4D97-AF65-F5344CB8AC3E}">
        <p14:creationId xmlns:p14="http://schemas.microsoft.com/office/powerpoint/2010/main" val="13853541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EE9FCF-2688-7323-26EE-651BB0BEB6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4534B7-7847-4CD3-96D0-9992AC6483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58095D-53C4-13D9-8112-47462BD2E6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2F6A60-5936-634D-8178-DB1556870E29}" type="datetimeFigureOut">
              <a:rPr lang="en-US" smtClean="0"/>
              <a:t>9/19/2023</a:t>
            </a:fld>
            <a:endParaRPr lang="en-US"/>
          </a:p>
        </p:txBody>
      </p:sp>
      <p:sp>
        <p:nvSpPr>
          <p:cNvPr id="5" name="Footer Placeholder 4">
            <a:extLst>
              <a:ext uri="{FF2B5EF4-FFF2-40B4-BE49-F238E27FC236}">
                <a16:creationId xmlns:a16="http://schemas.microsoft.com/office/drawing/2014/main" id="{433E5280-68EC-7D5B-4240-D1D12E0FC7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B4F9B62-9621-C200-39A2-433A996486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56DC86-26B3-5146-8614-A709ABF9AC06}" type="slidenum">
              <a:rPr lang="en-US" smtClean="0"/>
              <a:t>‹#›</a:t>
            </a:fld>
            <a:endParaRPr lang="en-US"/>
          </a:p>
        </p:txBody>
      </p:sp>
    </p:spTree>
    <p:extLst>
      <p:ext uri="{BB962C8B-B14F-4D97-AF65-F5344CB8AC3E}">
        <p14:creationId xmlns:p14="http://schemas.microsoft.com/office/powerpoint/2010/main" val="24907747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hyperlink" Target="https://www.flickr.com/photos/swanksalot/17175311422" TargetMode="External"/><Relationship Id="rId13"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6.jpeg"/><Relationship Id="rId12" Type="http://schemas.openxmlformats.org/officeDocument/2006/relationships/hyperlink" Target="https://www.picpedia.org/highway-signs/c/communication.html"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hyperlink" Target="https://thebluediamondgallery.com/tablet-dictionary/i/integrity.html" TargetMode="External"/><Relationship Id="rId11" Type="http://schemas.openxmlformats.org/officeDocument/2006/relationships/image" Target="../media/image8.jpeg"/><Relationship Id="rId5" Type="http://schemas.openxmlformats.org/officeDocument/2006/relationships/image" Target="../media/image5.jpeg"/><Relationship Id="rId10" Type="http://schemas.openxmlformats.org/officeDocument/2006/relationships/hyperlink" Target="https://foto.wuestenigel.com/zusammenarbeit-teamwork-konzept-mit-einheitlichen-bauern-spielfiguren-auf-einem-holztisch/" TargetMode="External"/><Relationship Id="rId4" Type="http://schemas.openxmlformats.org/officeDocument/2006/relationships/hyperlink" Target="https://foto.wuestenigel.com/integrity-text-on-blackboard/" TargetMode="External"/><Relationship Id="rId9" Type="http://schemas.openxmlformats.org/officeDocument/2006/relationships/image" Target="../media/image7.jpeg"/><Relationship Id="rId14" Type="http://schemas.openxmlformats.org/officeDocument/2006/relationships/hyperlink" Target="https://insightextractor.com/sentiment-analysis-positive-negative-neutral/"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A2D80"/>
        </a:solidFill>
        <a:effectLst/>
      </p:bgPr>
    </p:bg>
    <p:spTree>
      <p:nvGrpSpPr>
        <p:cNvPr id="1" name=""/>
        <p:cNvGrpSpPr/>
        <p:nvPr/>
      </p:nvGrpSpPr>
      <p:grpSpPr>
        <a:xfrm>
          <a:off x="0" y="0"/>
          <a:ext cx="0" cy="0"/>
          <a:chOff x="0" y="0"/>
          <a:chExt cx="0" cy="0"/>
        </a:xfrm>
      </p:grpSpPr>
      <p:cxnSp>
        <p:nvCxnSpPr>
          <p:cNvPr id="37" name="Straight Connector 36">
            <a:extLst>
              <a:ext uri="{FF2B5EF4-FFF2-40B4-BE49-F238E27FC236}">
                <a16:creationId xmlns:a16="http://schemas.microsoft.com/office/drawing/2014/main" id="{65DFDC99-066E-2E88-4B5C-D24C240C09E5}"/>
              </a:ext>
            </a:extLst>
          </p:cNvPr>
          <p:cNvCxnSpPr>
            <a:cxnSpLocks/>
          </p:cNvCxnSpPr>
          <p:nvPr/>
        </p:nvCxnSpPr>
        <p:spPr>
          <a:xfrm flipV="1">
            <a:off x="4321168" y="4986338"/>
            <a:ext cx="0" cy="1900316"/>
          </a:xfrm>
          <a:prstGeom prst="line">
            <a:avLst/>
          </a:prstGeom>
          <a:ln w="25400">
            <a:solidFill>
              <a:srgbClr val="106CD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2B205D3-51D4-2A0E-B596-CB5513343D78}"/>
              </a:ext>
            </a:extLst>
          </p:cNvPr>
          <p:cNvSpPr>
            <a:spLocks noGrp="1"/>
          </p:cNvSpPr>
          <p:nvPr>
            <p:ph type="ctrTitle"/>
          </p:nvPr>
        </p:nvSpPr>
        <p:spPr>
          <a:xfrm>
            <a:off x="2592380" y="663659"/>
            <a:ext cx="7923988" cy="2800762"/>
          </a:xfrm>
          <a:noFill/>
        </p:spPr>
        <p:txBody>
          <a:bodyPr lIns="0" tIns="182880" rIns="274320" bIns="182880">
            <a:normAutofit/>
          </a:bodyPr>
          <a:lstStyle/>
          <a:p>
            <a:pPr algn="l"/>
            <a:r>
              <a:rPr lang="en-US" b="1" dirty="0">
                <a:solidFill>
                  <a:schemeClr val="bg1"/>
                </a:solidFill>
                <a:latin typeface="Apercu Pro" panose="02000509030000020004" pitchFamily="49" charset="77"/>
              </a:rPr>
              <a:t>Competitive Events</a:t>
            </a:r>
          </a:p>
        </p:txBody>
      </p:sp>
      <p:sp>
        <p:nvSpPr>
          <p:cNvPr id="12" name="Subtitle 2">
            <a:extLst>
              <a:ext uri="{FF2B5EF4-FFF2-40B4-BE49-F238E27FC236}">
                <a16:creationId xmlns:a16="http://schemas.microsoft.com/office/drawing/2014/main" id="{C8EA2E33-CB76-9CC1-18AF-4FE582F116D5}"/>
              </a:ext>
            </a:extLst>
          </p:cNvPr>
          <p:cNvSpPr txBox="1">
            <a:spLocks/>
          </p:cNvSpPr>
          <p:nvPr/>
        </p:nvSpPr>
        <p:spPr>
          <a:xfrm>
            <a:off x="1401579" y="5314029"/>
            <a:ext cx="2378068" cy="387682"/>
          </a:xfrm>
          <a:prstGeom prst="rect">
            <a:avLst/>
          </a:prstGeom>
        </p:spPr>
        <p:txBody>
          <a:bodyPr vert="horz" lIns="274320" tIns="0" rIns="27432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000" dirty="0">
                <a:solidFill>
                  <a:srgbClr val="F4AB1D"/>
                </a:solidFill>
                <a:latin typeface="Apercu Medium" panose="02000506040000020004" pitchFamily="2" charset="77"/>
              </a:rPr>
              <a:t>2023-2024</a:t>
            </a:r>
          </a:p>
        </p:txBody>
      </p:sp>
      <p:pic>
        <p:nvPicPr>
          <p:cNvPr id="20" name="Picture 19" descr="A picture containing text, clipart&#10;&#10;Description automatically generated">
            <a:extLst>
              <a:ext uri="{FF2B5EF4-FFF2-40B4-BE49-F238E27FC236}">
                <a16:creationId xmlns:a16="http://schemas.microsoft.com/office/drawing/2014/main" id="{75B56E0D-7736-CBF3-16FF-4AA9B1ACB235}"/>
              </a:ext>
            </a:extLst>
          </p:cNvPr>
          <p:cNvPicPr>
            <a:picLocks noChangeAspect="1"/>
          </p:cNvPicPr>
          <p:nvPr/>
        </p:nvPicPr>
        <p:blipFill>
          <a:blip r:embed="rId3"/>
          <a:stretch>
            <a:fillRect/>
          </a:stretch>
        </p:blipFill>
        <p:spPr>
          <a:xfrm>
            <a:off x="8892668" y="5562880"/>
            <a:ext cx="2702043" cy="602287"/>
          </a:xfrm>
          <a:prstGeom prst="rect">
            <a:avLst/>
          </a:prstGeom>
        </p:spPr>
      </p:pic>
      <p:sp>
        <p:nvSpPr>
          <p:cNvPr id="24" name="Rectangle 23">
            <a:extLst>
              <a:ext uri="{FF2B5EF4-FFF2-40B4-BE49-F238E27FC236}">
                <a16:creationId xmlns:a16="http://schemas.microsoft.com/office/drawing/2014/main" id="{73EA98AB-E1FE-B93D-1D2C-AFCA55B1E35A}"/>
              </a:ext>
            </a:extLst>
          </p:cNvPr>
          <p:cNvSpPr/>
          <p:nvPr/>
        </p:nvSpPr>
        <p:spPr>
          <a:xfrm>
            <a:off x="2592380" y="3461989"/>
            <a:ext cx="4694241" cy="102035"/>
          </a:xfrm>
          <a:prstGeom prst="rect">
            <a:avLst/>
          </a:prstGeom>
          <a:solidFill>
            <a:srgbClr val="F4AB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88B582C7-E733-A91D-8579-C227F6A1AF86}"/>
              </a:ext>
            </a:extLst>
          </p:cNvPr>
          <p:cNvCxnSpPr>
            <a:cxnSpLocks/>
          </p:cNvCxnSpPr>
          <p:nvPr/>
        </p:nvCxnSpPr>
        <p:spPr>
          <a:xfrm flipV="1">
            <a:off x="860058" y="-14327"/>
            <a:ext cx="0" cy="6886654"/>
          </a:xfrm>
          <a:prstGeom prst="line">
            <a:avLst/>
          </a:prstGeom>
          <a:ln w="25400">
            <a:solidFill>
              <a:srgbClr val="106CDF"/>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D655865-BAD1-1572-F19A-01C6C18B101C}"/>
              </a:ext>
            </a:extLst>
          </p:cNvPr>
          <p:cNvCxnSpPr>
            <a:cxnSpLocks/>
          </p:cNvCxnSpPr>
          <p:nvPr/>
        </p:nvCxnSpPr>
        <p:spPr>
          <a:xfrm>
            <a:off x="860058" y="4986338"/>
            <a:ext cx="11331942" cy="0"/>
          </a:xfrm>
          <a:prstGeom prst="line">
            <a:avLst/>
          </a:prstGeom>
          <a:ln w="25400">
            <a:solidFill>
              <a:srgbClr val="106CDF"/>
            </a:solidFill>
          </a:ln>
        </p:spPr>
        <p:style>
          <a:lnRef idx="1">
            <a:schemeClr val="accent1"/>
          </a:lnRef>
          <a:fillRef idx="0">
            <a:schemeClr val="accent1"/>
          </a:fillRef>
          <a:effectRef idx="0">
            <a:schemeClr val="accent1"/>
          </a:effectRef>
          <a:fontRef idx="minor">
            <a:schemeClr val="tx1"/>
          </a:fontRef>
        </p:style>
      </p:cxnSp>
      <p:sp>
        <p:nvSpPr>
          <p:cNvPr id="48" name="Subtitle 2">
            <a:extLst>
              <a:ext uri="{FF2B5EF4-FFF2-40B4-BE49-F238E27FC236}">
                <a16:creationId xmlns:a16="http://schemas.microsoft.com/office/drawing/2014/main" id="{EA2E60E1-8A79-E8F0-BC11-983051D56BB3}"/>
              </a:ext>
            </a:extLst>
          </p:cNvPr>
          <p:cNvSpPr txBox="1">
            <a:spLocks/>
          </p:cNvSpPr>
          <p:nvPr/>
        </p:nvSpPr>
        <p:spPr>
          <a:xfrm rot="16200000">
            <a:off x="-834410" y="4841603"/>
            <a:ext cx="2528878" cy="318125"/>
          </a:xfrm>
          <a:prstGeom prst="rect">
            <a:avLst/>
          </a:prstGeom>
        </p:spPr>
        <p:txBody>
          <a:bodyPr vert="horz" lIns="0" tIns="91440" rIns="0" bIns="9144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200">
                <a:solidFill>
                  <a:srgbClr val="F4AB1D"/>
                </a:solidFill>
                <a:latin typeface="Apercu Medium" panose="02000506040000020004" pitchFamily="2" charset="77"/>
              </a:rPr>
              <a:t>Future Business Leaders of America</a:t>
            </a:r>
          </a:p>
        </p:txBody>
      </p:sp>
    </p:spTree>
    <p:extLst>
      <p:ext uri="{BB962C8B-B14F-4D97-AF65-F5344CB8AC3E}">
        <p14:creationId xmlns:p14="http://schemas.microsoft.com/office/powerpoint/2010/main" val="3145462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50A80AC2-669D-13A1-61CA-6D9E5CE5E6CC}"/>
              </a:ext>
            </a:extLst>
          </p:cNvPr>
          <p:cNvCxnSpPr>
            <a:cxnSpLocks/>
          </p:cNvCxnSpPr>
          <p:nvPr/>
        </p:nvCxnSpPr>
        <p:spPr>
          <a:xfrm flipV="1">
            <a:off x="860058" y="-14327"/>
            <a:ext cx="0" cy="6886654"/>
          </a:xfrm>
          <a:prstGeom prst="line">
            <a:avLst/>
          </a:prstGeom>
          <a:ln w="25400">
            <a:solidFill>
              <a:srgbClr val="1B52BD"/>
            </a:solidFill>
          </a:ln>
        </p:spPr>
        <p:style>
          <a:lnRef idx="1">
            <a:schemeClr val="accent1"/>
          </a:lnRef>
          <a:fillRef idx="0">
            <a:schemeClr val="accent1"/>
          </a:fillRef>
          <a:effectRef idx="0">
            <a:schemeClr val="accent1"/>
          </a:effectRef>
          <a:fontRef idx="minor">
            <a:schemeClr val="tx1"/>
          </a:fontRef>
        </p:style>
      </p:cxnSp>
      <p:sp>
        <p:nvSpPr>
          <p:cNvPr id="7" name="Subtitle 2">
            <a:extLst>
              <a:ext uri="{FF2B5EF4-FFF2-40B4-BE49-F238E27FC236}">
                <a16:creationId xmlns:a16="http://schemas.microsoft.com/office/drawing/2014/main" id="{E7823820-9C0A-D3B2-431E-E310B730CECE}"/>
              </a:ext>
            </a:extLst>
          </p:cNvPr>
          <p:cNvSpPr txBox="1">
            <a:spLocks/>
          </p:cNvSpPr>
          <p:nvPr/>
        </p:nvSpPr>
        <p:spPr>
          <a:xfrm rot="16200000">
            <a:off x="-834410" y="4841603"/>
            <a:ext cx="2528878" cy="318125"/>
          </a:xfrm>
          <a:prstGeom prst="rect">
            <a:avLst/>
          </a:prstGeom>
        </p:spPr>
        <p:txBody>
          <a:bodyPr vert="horz" lIns="0" tIns="91440" rIns="0" bIns="9144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200">
                <a:solidFill>
                  <a:srgbClr val="1B52BD"/>
                </a:solidFill>
                <a:latin typeface="Apercu Medium" panose="02000506040000020004" pitchFamily="2" charset="77"/>
              </a:rPr>
              <a:t>Future Business Leaders of America</a:t>
            </a:r>
          </a:p>
        </p:txBody>
      </p:sp>
      <p:sp>
        <p:nvSpPr>
          <p:cNvPr id="13" name="Subtitle 2">
            <a:extLst>
              <a:ext uri="{FF2B5EF4-FFF2-40B4-BE49-F238E27FC236}">
                <a16:creationId xmlns:a16="http://schemas.microsoft.com/office/drawing/2014/main" id="{92642B30-72DD-63DC-A028-204B67AC556B}"/>
              </a:ext>
            </a:extLst>
          </p:cNvPr>
          <p:cNvSpPr txBox="1">
            <a:spLocks/>
          </p:cNvSpPr>
          <p:nvPr/>
        </p:nvSpPr>
        <p:spPr>
          <a:xfrm>
            <a:off x="31254" y="238788"/>
            <a:ext cx="828804" cy="441696"/>
          </a:xfrm>
          <a:prstGeom prst="rect">
            <a:avLst/>
          </a:prstGeom>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fld id="{A805EFFC-3247-3342-8E76-AD31FE7A0619}" type="slidenum">
              <a:rPr lang="en-US" sz="3000" smtClean="0">
                <a:solidFill>
                  <a:srgbClr val="1B52BD"/>
                </a:solidFill>
                <a:latin typeface="Apercu Medium" panose="02000506040000020004" pitchFamily="2" charset="77"/>
              </a:rPr>
              <a:t>10</a:t>
            </a:fld>
            <a:endParaRPr lang="en-US" sz="3500">
              <a:solidFill>
                <a:srgbClr val="1B52BD"/>
              </a:solidFill>
              <a:latin typeface="Apercu Medium" panose="02000506040000020004" pitchFamily="2" charset="77"/>
            </a:endParaRPr>
          </a:p>
        </p:txBody>
      </p:sp>
      <p:pic>
        <p:nvPicPr>
          <p:cNvPr id="3" name="Picture 2" descr="Icon&#10;&#10;Description automatically generated">
            <a:extLst>
              <a:ext uri="{FF2B5EF4-FFF2-40B4-BE49-F238E27FC236}">
                <a16:creationId xmlns:a16="http://schemas.microsoft.com/office/drawing/2014/main" id="{1711E989-CEAB-991A-EFC2-0C24048BDEDA}"/>
              </a:ext>
            </a:extLst>
          </p:cNvPr>
          <p:cNvPicPr>
            <a:picLocks noChangeAspect="1"/>
          </p:cNvPicPr>
          <p:nvPr/>
        </p:nvPicPr>
        <p:blipFill>
          <a:blip r:embed="rId2"/>
          <a:stretch>
            <a:fillRect/>
          </a:stretch>
        </p:blipFill>
        <p:spPr>
          <a:xfrm>
            <a:off x="11462229" y="6183857"/>
            <a:ext cx="476988" cy="425994"/>
          </a:xfrm>
          <a:prstGeom prst="rect">
            <a:avLst/>
          </a:prstGeom>
        </p:spPr>
      </p:pic>
      <p:sp>
        <p:nvSpPr>
          <p:cNvPr id="2" name="Rectangle 1">
            <a:extLst>
              <a:ext uri="{FF2B5EF4-FFF2-40B4-BE49-F238E27FC236}">
                <a16:creationId xmlns:a16="http://schemas.microsoft.com/office/drawing/2014/main" id="{9FAF329E-84C7-7DB8-AD18-86EF306FCD7D}"/>
              </a:ext>
            </a:extLst>
          </p:cNvPr>
          <p:cNvSpPr/>
          <p:nvPr/>
        </p:nvSpPr>
        <p:spPr>
          <a:xfrm>
            <a:off x="1729021" y="0"/>
            <a:ext cx="10462974" cy="2003612"/>
          </a:xfrm>
          <a:prstGeom prst="rect">
            <a:avLst/>
          </a:prstGeom>
          <a:solidFill>
            <a:srgbClr val="1B5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ubtitle 2">
            <a:extLst>
              <a:ext uri="{FF2B5EF4-FFF2-40B4-BE49-F238E27FC236}">
                <a16:creationId xmlns:a16="http://schemas.microsoft.com/office/drawing/2014/main" id="{F00D4D95-4B72-220B-02B5-406F515CF5A8}"/>
              </a:ext>
            </a:extLst>
          </p:cNvPr>
          <p:cNvSpPr txBox="1">
            <a:spLocks/>
          </p:cNvSpPr>
          <p:nvPr/>
        </p:nvSpPr>
        <p:spPr>
          <a:xfrm>
            <a:off x="2180501" y="699889"/>
            <a:ext cx="8914373" cy="1000391"/>
          </a:xfrm>
          <a:prstGeom prst="rect">
            <a:avLst/>
          </a:prstGeom>
        </p:spPr>
        <p:txBody>
          <a:bodyPr vert="horz" lIns="0" tIns="182880" rIns="182880" bIns="9144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6000" dirty="0">
                <a:solidFill>
                  <a:schemeClr val="bg1"/>
                </a:solidFill>
                <a:latin typeface="Apercu Medium" panose="02000506040000020004" pitchFamily="2" charset="77"/>
              </a:rPr>
              <a:t>Categories</a:t>
            </a:r>
            <a:endParaRPr lang="en-US" sz="6600" dirty="0">
              <a:solidFill>
                <a:schemeClr val="bg1"/>
              </a:solidFill>
              <a:latin typeface="Apercu Medium" panose="02000506040000020004" pitchFamily="2" charset="77"/>
            </a:endParaRPr>
          </a:p>
        </p:txBody>
      </p:sp>
      <p:sp>
        <p:nvSpPr>
          <p:cNvPr id="10" name="Rectangle 9">
            <a:extLst>
              <a:ext uri="{FF2B5EF4-FFF2-40B4-BE49-F238E27FC236}">
                <a16:creationId xmlns:a16="http://schemas.microsoft.com/office/drawing/2014/main" id="{57E9D1A0-1041-49A1-6919-D2AE66600945}"/>
              </a:ext>
            </a:extLst>
          </p:cNvPr>
          <p:cNvSpPr/>
          <p:nvPr/>
        </p:nvSpPr>
        <p:spPr>
          <a:xfrm>
            <a:off x="1729021" y="2003612"/>
            <a:ext cx="10210159" cy="309282"/>
          </a:xfrm>
          <a:prstGeom prst="rect">
            <a:avLst/>
          </a:prstGeom>
          <a:solidFill>
            <a:srgbClr val="0A2D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B5A3D1B-BF45-50E2-2949-49E2A50A3806}"/>
              </a:ext>
            </a:extLst>
          </p:cNvPr>
          <p:cNvSpPr/>
          <p:nvPr/>
        </p:nvSpPr>
        <p:spPr>
          <a:xfrm>
            <a:off x="10862549" y="2003612"/>
            <a:ext cx="1329451" cy="309282"/>
          </a:xfrm>
          <a:prstGeom prst="rect">
            <a:avLst/>
          </a:prstGeom>
          <a:solidFill>
            <a:srgbClr val="F4AB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594352B-37ED-844C-D50D-AFB7C3D6E4B0}"/>
              </a:ext>
            </a:extLst>
          </p:cNvPr>
          <p:cNvSpPr txBox="1"/>
          <p:nvPr/>
        </p:nvSpPr>
        <p:spPr>
          <a:xfrm>
            <a:off x="1729021" y="2812170"/>
            <a:ext cx="5628511" cy="2677656"/>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rgbClr val="0A2D80"/>
                </a:solidFill>
                <a:latin typeface="Apercu Medium" panose="02000506040000020004" pitchFamily="2" charset="77"/>
              </a:rPr>
              <a:t>Chapter Events </a:t>
            </a:r>
          </a:p>
          <a:p>
            <a:pPr marL="285750" indent="-285750">
              <a:buFont typeface="Arial" panose="020B0604020202020204" pitchFamily="34" charset="0"/>
              <a:buChar char="•"/>
            </a:pPr>
            <a:r>
              <a:rPr lang="en-US" sz="2800" dirty="0">
                <a:solidFill>
                  <a:srgbClr val="0A2D80"/>
                </a:solidFill>
                <a:latin typeface="Apercu Medium" panose="02000506040000020004" pitchFamily="2" charset="77"/>
              </a:rPr>
              <a:t>Objective Tests </a:t>
            </a:r>
          </a:p>
          <a:p>
            <a:pPr marL="285750" indent="-285750">
              <a:buFont typeface="Arial" panose="020B0604020202020204" pitchFamily="34" charset="0"/>
              <a:buChar char="•"/>
            </a:pPr>
            <a:r>
              <a:rPr lang="en-US" sz="2800" dirty="0">
                <a:solidFill>
                  <a:srgbClr val="0A2D80"/>
                </a:solidFill>
                <a:latin typeface="Apercu Medium" panose="02000506040000020004" pitchFamily="2" charset="77"/>
              </a:rPr>
              <a:t>Presentation </a:t>
            </a:r>
          </a:p>
          <a:p>
            <a:pPr marL="285750" indent="-285750">
              <a:buFont typeface="Arial" panose="020B0604020202020204" pitchFamily="34" charset="0"/>
              <a:buChar char="•"/>
            </a:pPr>
            <a:r>
              <a:rPr lang="en-US" sz="2800" dirty="0">
                <a:solidFill>
                  <a:srgbClr val="0A2D80"/>
                </a:solidFill>
                <a:latin typeface="Apercu Medium" panose="02000506040000020004" pitchFamily="2" charset="77"/>
              </a:rPr>
              <a:t>Production </a:t>
            </a:r>
          </a:p>
          <a:p>
            <a:pPr marL="285750" indent="-285750">
              <a:buFont typeface="Arial" panose="020B0604020202020204" pitchFamily="34" charset="0"/>
              <a:buChar char="•"/>
            </a:pPr>
            <a:r>
              <a:rPr lang="en-US" sz="2800" dirty="0">
                <a:solidFill>
                  <a:srgbClr val="0A2D80"/>
                </a:solidFill>
                <a:latin typeface="Apercu Medium" panose="02000506040000020004" pitchFamily="2" charset="77"/>
              </a:rPr>
              <a:t>Role Play </a:t>
            </a:r>
          </a:p>
          <a:p>
            <a:pPr marL="285750" indent="-285750">
              <a:buFont typeface="Arial" panose="020B0604020202020204" pitchFamily="34" charset="0"/>
              <a:buChar char="•"/>
            </a:pPr>
            <a:endParaRPr lang="en-US" sz="2800" dirty="0">
              <a:solidFill>
                <a:srgbClr val="0A2D80"/>
              </a:solidFill>
              <a:latin typeface="Apercu Medium" panose="02000506040000020004" pitchFamily="2" charset="77"/>
            </a:endParaRPr>
          </a:p>
        </p:txBody>
      </p:sp>
      <p:sp>
        <p:nvSpPr>
          <p:cNvPr id="11" name="Rectangle 10">
            <a:extLst>
              <a:ext uri="{FF2B5EF4-FFF2-40B4-BE49-F238E27FC236}">
                <a16:creationId xmlns:a16="http://schemas.microsoft.com/office/drawing/2014/main" id="{EA4E2DAF-D8AA-7F16-134E-48A09A96552F}"/>
              </a:ext>
            </a:extLst>
          </p:cNvPr>
          <p:cNvSpPr/>
          <p:nvPr/>
        </p:nvSpPr>
        <p:spPr>
          <a:xfrm>
            <a:off x="729774" y="238788"/>
            <a:ext cx="269474" cy="441696"/>
          </a:xfrm>
          <a:prstGeom prst="rect">
            <a:avLst/>
          </a:prstGeom>
          <a:solidFill>
            <a:srgbClr val="F4AB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in a puzzle&#10;&#10;Description automatically generated">
            <a:extLst>
              <a:ext uri="{FF2B5EF4-FFF2-40B4-BE49-F238E27FC236}">
                <a16:creationId xmlns:a16="http://schemas.microsoft.com/office/drawing/2014/main" id="{3C0AE24D-3266-B6CA-26FD-6A909B3FD7F4}"/>
              </a:ext>
            </a:extLst>
          </p:cNvPr>
          <p:cNvPicPr>
            <a:picLocks noChangeAspect="1"/>
          </p:cNvPicPr>
          <p:nvPr/>
        </p:nvPicPr>
        <p:blipFill>
          <a:blip r:embed="rId3"/>
          <a:stretch>
            <a:fillRect/>
          </a:stretch>
        </p:blipFill>
        <p:spPr>
          <a:xfrm>
            <a:off x="6657066" y="2362200"/>
            <a:ext cx="4087133" cy="4087133"/>
          </a:xfrm>
          <a:prstGeom prst="rect">
            <a:avLst/>
          </a:prstGeom>
        </p:spPr>
      </p:pic>
      <p:sp>
        <p:nvSpPr>
          <p:cNvPr id="4" name="TextBox 3">
            <a:extLst>
              <a:ext uri="{FF2B5EF4-FFF2-40B4-BE49-F238E27FC236}">
                <a16:creationId xmlns:a16="http://schemas.microsoft.com/office/drawing/2014/main" id="{998D14A6-3844-EBF7-92F5-D4B09D79C09D}"/>
              </a:ext>
            </a:extLst>
          </p:cNvPr>
          <p:cNvSpPr txBox="1"/>
          <p:nvPr/>
        </p:nvSpPr>
        <p:spPr>
          <a:xfrm>
            <a:off x="999248" y="6411575"/>
            <a:ext cx="10332694" cy="276999"/>
          </a:xfrm>
          <a:prstGeom prst="rect">
            <a:avLst/>
          </a:prstGeom>
          <a:noFill/>
        </p:spPr>
        <p:txBody>
          <a:bodyPr wrap="square" rtlCol="0">
            <a:spAutoFit/>
          </a:bodyPr>
          <a:lstStyle/>
          <a:p>
            <a:pPr algn="ctr"/>
            <a:r>
              <a:rPr lang="en-US" sz="1200" i="1" dirty="0">
                <a:latin typeface="Apercu Light" panose="02000506030000020004" pitchFamily="50" charset="0"/>
              </a:rPr>
              <a:t>NATIONAL Competitive Events Information – Check with State Leader for state-specific information.</a:t>
            </a:r>
          </a:p>
        </p:txBody>
      </p:sp>
    </p:spTree>
    <p:extLst>
      <p:ext uri="{BB962C8B-B14F-4D97-AF65-F5344CB8AC3E}">
        <p14:creationId xmlns:p14="http://schemas.microsoft.com/office/powerpoint/2010/main" val="39037766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50A80AC2-669D-13A1-61CA-6D9E5CE5E6CC}"/>
              </a:ext>
            </a:extLst>
          </p:cNvPr>
          <p:cNvCxnSpPr>
            <a:cxnSpLocks/>
          </p:cNvCxnSpPr>
          <p:nvPr/>
        </p:nvCxnSpPr>
        <p:spPr>
          <a:xfrm flipV="1">
            <a:off x="860058" y="-14327"/>
            <a:ext cx="0" cy="6886654"/>
          </a:xfrm>
          <a:prstGeom prst="line">
            <a:avLst/>
          </a:prstGeom>
          <a:ln w="25400">
            <a:solidFill>
              <a:srgbClr val="1B52BD"/>
            </a:solidFill>
          </a:ln>
        </p:spPr>
        <p:style>
          <a:lnRef idx="1">
            <a:schemeClr val="accent1"/>
          </a:lnRef>
          <a:fillRef idx="0">
            <a:schemeClr val="accent1"/>
          </a:fillRef>
          <a:effectRef idx="0">
            <a:schemeClr val="accent1"/>
          </a:effectRef>
          <a:fontRef idx="minor">
            <a:schemeClr val="tx1"/>
          </a:fontRef>
        </p:style>
      </p:cxnSp>
      <p:sp>
        <p:nvSpPr>
          <p:cNvPr id="7" name="Subtitle 2">
            <a:extLst>
              <a:ext uri="{FF2B5EF4-FFF2-40B4-BE49-F238E27FC236}">
                <a16:creationId xmlns:a16="http://schemas.microsoft.com/office/drawing/2014/main" id="{E7823820-9C0A-D3B2-431E-E310B730CECE}"/>
              </a:ext>
            </a:extLst>
          </p:cNvPr>
          <p:cNvSpPr txBox="1">
            <a:spLocks/>
          </p:cNvSpPr>
          <p:nvPr/>
        </p:nvSpPr>
        <p:spPr>
          <a:xfrm rot="16200000">
            <a:off x="-834410" y="4841603"/>
            <a:ext cx="2528878" cy="318125"/>
          </a:xfrm>
          <a:prstGeom prst="rect">
            <a:avLst/>
          </a:prstGeom>
        </p:spPr>
        <p:txBody>
          <a:bodyPr vert="horz" lIns="0" tIns="91440" rIns="0" bIns="9144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200">
                <a:solidFill>
                  <a:srgbClr val="1B52BD"/>
                </a:solidFill>
                <a:latin typeface="Apercu Medium" panose="02000506040000020004" pitchFamily="2" charset="77"/>
              </a:rPr>
              <a:t>Future Business Leaders of America</a:t>
            </a:r>
          </a:p>
        </p:txBody>
      </p:sp>
      <p:sp>
        <p:nvSpPr>
          <p:cNvPr id="13" name="Subtitle 2">
            <a:extLst>
              <a:ext uri="{FF2B5EF4-FFF2-40B4-BE49-F238E27FC236}">
                <a16:creationId xmlns:a16="http://schemas.microsoft.com/office/drawing/2014/main" id="{92642B30-72DD-63DC-A028-204B67AC556B}"/>
              </a:ext>
            </a:extLst>
          </p:cNvPr>
          <p:cNvSpPr txBox="1">
            <a:spLocks/>
          </p:cNvSpPr>
          <p:nvPr/>
        </p:nvSpPr>
        <p:spPr>
          <a:xfrm>
            <a:off x="31254" y="238788"/>
            <a:ext cx="828804" cy="441696"/>
          </a:xfrm>
          <a:prstGeom prst="rect">
            <a:avLst/>
          </a:prstGeom>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fld id="{A805EFFC-3247-3342-8E76-AD31FE7A0619}" type="slidenum">
              <a:rPr lang="en-US" sz="3000" smtClean="0">
                <a:solidFill>
                  <a:srgbClr val="1B52BD"/>
                </a:solidFill>
                <a:latin typeface="Apercu Medium" panose="02000506040000020004" pitchFamily="2" charset="77"/>
              </a:rPr>
              <a:t>11</a:t>
            </a:fld>
            <a:endParaRPr lang="en-US" sz="3500">
              <a:solidFill>
                <a:srgbClr val="1B52BD"/>
              </a:solidFill>
              <a:latin typeface="Apercu Medium" panose="02000506040000020004" pitchFamily="2" charset="77"/>
            </a:endParaRPr>
          </a:p>
        </p:txBody>
      </p:sp>
      <p:pic>
        <p:nvPicPr>
          <p:cNvPr id="3" name="Picture 2" descr="Icon&#10;&#10;Description automatically generated">
            <a:extLst>
              <a:ext uri="{FF2B5EF4-FFF2-40B4-BE49-F238E27FC236}">
                <a16:creationId xmlns:a16="http://schemas.microsoft.com/office/drawing/2014/main" id="{1711E989-CEAB-991A-EFC2-0C24048BDEDA}"/>
              </a:ext>
            </a:extLst>
          </p:cNvPr>
          <p:cNvPicPr>
            <a:picLocks noChangeAspect="1"/>
          </p:cNvPicPr>
          <p:nvPr/>
        </p:nvPicPr>
        <p:blipFill>
          <a:blip r:embed="rId2"/>
          <a:stretch>
            <a:fillRect/>
          </a:stretch>
        </p:blipFill>
        <p:spPr>
          <a:xfrm>
            <a:off x="11462229" y="6183857"/>
            <a:ext cx="476988" cy="425994"/>
          </a:xfrm>
          <a:prstGeom prst="rect">
            <a:avLst/>
          </a:prstGeom>
        </p:spPr>
      </p:pic>
      <p:sp>
        <p:nvSpPr>
          <p:cNvPr id="2" name="Rectangle 1">
            <a:extLst>
              <a:ext uri="{FF2B5EF4-FFF2-40B4-BE49-F238E27FC236}">
                <a16:creationId xmlns:a16="http://schemas.microsoft.com/office/drawing/2014/main" id="{9FAF329E-84C7-7DB8-AD18-86EF306FCD7D}"/>
              </a:ext>
            </a:extLst>
          </p:cNvPr>
          <p:cNvSpPr/>
          <p:nvPr/>
        </p:nvSpPr>
        <p:spPr>
          <a:xfrm>
            <a:off x="1729021" y="0"/>
            <a:ext cx="10462974" cy="2003612"/>
          </a:xfrm>
          <a:prstGeom prst="rect">
            <a:avLst/>
          </a:prstGeom>
          <a:solidFill>
            <a:srgbClr val="1B5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ubtitle 2">
            <a:extLst>
              <a:ext uri="{FF2B5EF4-FFF2-40B4-BE49-F238E27FC236}">
                <a16:creationId xmlns:a16="http://schemas.microsoft.com/office/drawing/2014/main" id="{F00D4D95-4B72-220B-02B5-406F515CF5A8}"/>
              </a:ext>
            </a:extLst>
          </p:cNvPr>
          <p:cNvSpPr txBox="1">
            <a:spLocks/>
          </p:cNvSpPr>
          <p:nvPr/>
        </p:nvSpPr>
        <p:spPr>
          <a:xfrm>
            <a:off x="2180501" y="699889"/>
            <a:ext cx="8914373" cy="1000391"/>
          </a:xfrm>
          <a:prstGeom prst="rect">
            <a:avLst/>
          </a:prstGeom>
        </p:spPr>
        <p:txBody>
          <a:bodyPr vert="horz" lIns="0" tIns="182880" rIns="182880" bIns="9144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6000" dirty="0">
                <a:solidFill>
                  <a:schemeClr val="bg1"/>
                </a:solidFill>
                <a:latin typeface="Apercu Medium" panose="02000506040000020004" pitchFamily="2" charset="77"/>
              </a:rPr>
              <a:t>Categories</a:t>
            </a:r>
            <a:endParaRPr lang="en-US" sz="6600" dirty="0">
              <a:solidFill>
                <a:schemeClr val="bg1"/>
              </a:solidFill>
              <a:latin typeface="Apercu Medium" panose="02000506040000020004" pitchFamily="2" charset="77"/>
            </a:endParaRPr>
          </a:p>
        </p:txBody>
      </p:sp>
      <p:sp>
        <p:nvSpPr>
          <p:cNvPr id="10" name="Rectangle 9">
            <a:extLst>
              <a:ext uri="{FF2B5EF4-FFF2-40B4-BE49-F238E27FC236}">
                <a16:creationId xmlns:a16="http://schemas.microsoft.com/office/drawing/2014/main" id="{57E9D1A0-1041-49A1-6919-D2AE66600945}"/>
              </a:ext>
            </a:extLst>
          </p:cNvPr>
          <p:cNvSpPr/>
          <p:nvPr/>
        </p:nvSpPr>
        <p:spPr>
          <a:xfrm>
            <a:off x="1729021" y="2003612"/>
            <a:ext cx="10210159" cy="309282"/>
          </a:xfrm>
          <a:prstGeom prst="rect">
            <a:avLst/>
          </a:prstGeom>
          <a:solidFill>
            <a:srgbClr val="0A2D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B5A3D1B-BF45-50E2-2949-49E2A50A3806}"/>
              </a:ext>
            </a:extLst>
          </p:cNvPr>
          <p:cNvSpPr/>
          <p:nvPr/>
        </p:nvSpPr>
        <p:spPr>
          <a:xfrm>
            <a:off x="10862549" y="2003612"/>
            <a:ext cx="1329451" cy="309282"/>
          </a:xfrm>
          <a:prstGeom prst="rect">
            <a:avLst/>
          </a:prstGeom>
          <a:solidFill>
            <a:srgbClr val="F4AB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594352B-37ED-844C-D50D-AFB7C3D6E4B0}"/>
              </a:ext>
            </a:extLst>
          </p:cNvPr>
          <p:cNvSpPr txBox="1"/>
          <p:nvPr/>
        </p:nvSpPr>
        <p:spPr>
          <a:xfrm>
            <a:off x="1729021" y="2812170"/>
            <a:ext cx="9365853" cy="2677656"/>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rgbClr val="0A2D80"/>
                </a:solidFill>
                <a:latin typeface="Apercu Medium" panose="02000506040000020004" pitchFamily="2" charset="77"/>
              </a:rPr>
              <a:t>Chapter Events </a:t>
            </a:r>
          </a:p>
          <a:p>
            <a:pPr marL="742950" lvl="1" indent="-285750">
              <a:buFont typeface="Arial" panose="020B0604020202020204" pitchFamily="34" charset="0"/>
              <a:buChar char="•"/>
            </a:pPr>
            <a:r>
              <a:rPr lang="en-US" sz="2800" dirty="0">
                <a:solidFill>
                  <a:srgbClr val="0A2D80"/>
                </a:solidFill>
                <a:latin typeface="Apercu Medium" panose="02000506040000020004" pitchFamily="2" charset="77"/>
              </a:rPr>
              <a:t>A chapter project that a team of students presents</a:t>
            </a:r>
          </a:p>
          <a:p>
            <a:pPr marL="285750" indent="-285750">
              <a:buFont typeface="Arial" panose="020B0604020202020204" pitchFamily="34" charset="0"/>
              <a:buChar char="•"/>
            </a:pPr>
            <a:r>
              <a:rPr lang="en-US" sz="2800" dirty="0">
                <a:solidFill>
                  <a:srgbClr val="0A2D80"/>
                </a:solidFill>
                <a:latin typeface="Apercu Medium" panose="02000506040000020004" pitchFamily="2" charset="77"/>
              </a:rPr>
              <a:t>Objective Tests </a:t>
            </a:r>
          </a:p>
          <a:p>
            <a:pPr marL="742950" lvl="1" indent="-285750">
              <a:buFont typeface="Arial" panose="020B0604020202020204" pitchFamily="34" charset="0"/>
              <a:buChar char="•"/>
            </a:pPr>
            <a:r>
              <a:rPr lang="en-US" sz="2800" dirty="0">
                <a:solidFill>
                  <a:srgbClr val="0A2D80"/>
                </a:solidFill>
                <a:latin typeface="Apercu Medium" panose="02000506040000020004" pitchFamily="2" charset="77"/>
              </a:rPr>
              <a:t>An online objective test administered at the conference focusing on business knowledge</a:t>
            </a:r>
          </a:p>
          <a:p>
            <a:endParaRPr lang="en-US" sz="2800" dirty="0">
              <a:solidFill>
                <a:srgbClr val="0A2D80"/>
              </a:solidFill>
              <a:latin typeface="Apercu Medium" panose="02000506040000020004" pitchFamily="2" charset="77"/>
            </a:endParaRPr>
          </a:p>
        </p:txBody>
      </p:sp>
      <p:sp>
        <p:nvSpPr>
          <p:cNvPr id="11" name="Rectangle 10">
            <a:extLst>
              <a:ext uri="{FF2B5EF4-FFF2-40B4-BE49-F238E27FC236}">
                <a16:creationId xmlns:a16="http://schemas.microsoft.com/office/drawing/2014/main" id="{EA4E2DAF-D8AA-7F16-134E-48A09A96552F}"/>
              </a:ext>
            </a:extLst>
          </p:cNvPr>
          <p:cNvSpPr/>
          <p:nvPr/>
        </p:nvSpPr>
        <p:spPr>
          <a:xfrm>
            <a:off x="729774" y="238788"/>
            <a:ext cx="269474" cy="441696"/>
          </a:xfrm>
          <a:prstGeom prst="rect">
            <a:avLst/>
          </a:prstGeom>
          <a:solidFill>
            <a:srgbClr val="F4AB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02AC46F-1E4B-104E-2EE6-9BA0E7997B49}"/>
              </a:ext>
            </a:extLst>
          </p:cNvPr>
          <p:cNvSpPr txBox="1"/>
          <p:nvPr/>
        </p:nvSpPr>
        <p:spPr>
          <a:xfrm>
            <a:off x="999248" y="6411575"/>
            <a:ext cx="10332694" cy="276999"/>
          </a:xfrm>
          <a:prstGeom prst="rect">
            <a:avLst/>
          </a:prstGeom>
          <a:noFill/>
        </p:spPr>
        <p:txBody>
          <a:bodyPr wrap="square" rtlCol="0">
            <a:spAutoFit/>
          </a:bodyPr>
          <a:lstStyle/>
          <a:p>
            <a:pPr algn="ctr"/>
            <a:r>
              <a:rPr lang="en-US" sz="1200" i="1" dirty="0">
                <a:latin typeface="Apercu Light" panose="02000506030000020004" pitchFamily="50" charset="0"/>
              </a:rPr>
              <a:t>NATIONAL Competitive Events Information – Check with State Leader for state-specific information.</a:t>
            </a:r>
          </a:p>
        </p:txBody>
      </p:sp>
    </p:spTree>
    <p:extLst>
      <p:ext uri="{BB962C8B-B14F-4D97-AF65-F5344CB8AC3E}">
        <p14:creationId xmlns:p14="http://schemas.microsoft.com/office/powerpoint/2010/main" val="40128795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50A80AC2-669D-13A1-61CA-6D9E5CE5E6CC}"/>
              </a:ext>
            </a:extLst>
          </p:cNvPr>
          <p:cNvCxnSpPr>
            <a:cxnSpLocks/>
          </p:cNvCxnSpPr>
          <p:nvPr/>
        </p:nvCxnSpPr>
        <p:spPr>
          <a:xfrm flipV="1">
            <a:off x="860058" y="-14327"/>
            <a:ext cx="0" cy="6886654"/>
          </a:xfrm>
          <a:prstGeom prst="line">
            <a:avLst/>
          </a:prstGeom>
          <a:ln w="25400">
            <a:solidFill>
              <a:srgbClr val="1B52BD"/>
            </a:solidFill>
          </a:ln>
        </p:spPr>
        <p:style>
          <a:lnRef idx="1">
            <a:schemeClr val="accent1"/>
          </a:lnRef>
          <a:fillRef idx="0">
            <a:schemeClr val="accent1"/>
          </a:fillRef>
          <a:effectRef idx="0">
            <a:schemeClr val="accent1"/>
          </a:effectRef>
          <a:fontRef idx="minor">
            <a:schemeClr val="tx1"/>
          </a:fontRef>
        </p:style>
      </p:cxnSp>
      <p:sp>
        <p:nvSpPr>
          <p:cNvPr id="7" name="Subtitle 2">
            <a:extLst>
              <a:ext uri="{FF2B5EF4-FFF2-40B4-BE49-F238E27FC236}">
                <a16:creationId xmlns:a16="http://schemas.microsoft.com/office/drawing/2014/main" id="{E7823820-9C0A-D3B2-431E-E310B730CECE}"/>
              </a:ext>
            </a:extLst>
          </p:cNvPr>
          <p:cNvSpPr txBox="1">
            <a:spLocks/>
          </p:cNvSpPr>
          <p:nvPr/>
        </p:nvSpPr>
        <p:spPr>
          <a:xfrm rot="16200000">
            <a:off x="-834410" y="4841603"/>
            <a:ext cx="2528878" cy="318125"/>
          </a:xfrm>
          <a:prstGeom prst="rect">
            <a:avLst/>
          </a:prstGeom>
        </p:spPr>
        <p:txBody>
          <a:bodyPr vert="horz" lIns="0" tIns="91440" rIns="0" bIns="9144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200">
                <a:solidFill>
                  <a:srgbClr val="1B52BD"/>
                </a:solidFill>
                <a:latin typeface="Apercu Medium" panose="02000506040000020004" pitchFamily="2" charset="77"/>
              </a:rPr>
              <a:t>Future Business Leaders of America</a:t>
            </a:r>
          </a:p>
        </p:txBody>
      </p:sp>
      <p:sp>
        <p:nvSpPr>
          <p:cNvPr id="13" name="Subtitle 2">
            <a:extLst>
              <a:ext uri="{FF2B5EF4-FFF2-40B4-BE49-F238E27FC236}">
                <a16:creationId xmlns:a16="http://schemas.microsoft.com/office/drawing/2014/main" id="{92642B30-72DD-63DC-A028-204B67AC556B}"/>
              </a:ext>
            </a:extLst>
          </p:cNvPr>
          <p:cNvSpPr txBox="1">
            <a:spLocks/>
          </p:cNvSpPr>
          <p:nvPr/>
        </p:nvSpPr>
        <p:spPr>
          <a:xfrm>
            <a:off x="31254" y="238788"/>
            <a:ext cx="828804" cy="441696"/>
          </a:xfrm>
          <a:prstGeom prst="rect">
            <a:avLst/>
          </a:prstGeom>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fld id="{A805EFFC-3247-3342-8E76-AD31FE7A0619}" type="slidenum">
              <a:rPr lang="en-US" sz="3000" smtClean="0">
                <a:solidFill>
                  <a:srgbClr val="1B52BD"/>
                </a:solidFill>
                <a:latin typeface="Apercu Medium" panose="02000506040000020004" pitchFamily="2" charset="77"/>
              </a:rPr>
              <a:t>12</a:t>
            </a:fld>
            <a:endParaRPr lang="en-US" sz="3500">
              <a:solidFill>
                <a:srgbClr val="1B52BD"/>
              </a:solidFill>
              <a:latin typeface="Apercu Medium" panose="02000506040000020004" pitchFamily="2" charset="77"/>
            </a:endParaRPr>
          </a:p>
        </p:txBody>
      </p:sp>
      <p:pic>
        <p:nvPicPr>
          <p:cNvPr id="3" name="Picture 2" descr="Icon&#10;&#10;Description automatically generated">
            <a:extLst>
              <a:ext uri="{FF2B5EF4-FFF2-40B4-BE49-F238E27FC236}">
                <a16:creationId xmlns:a16="http://schemas.microsoft.com/office/drawing/2014/main" id="{1711E989-CEAB-991A-EFC2-0C24048BDEDA}"/>
              </a:ext>
            </a:extLst>
          </p:cNvPr>
          <p:cNvPicPr>
            <a:picLocks noChangeAspect="1"/>
          </p:cNvPicPr>
          <p:nvPr/>
        </p:nvPicPr>
        <p:blipFill>
          <a:blip r:embed="rId2"/>
          <a:stretch>
            <a:fillRect/>
          </a:stretch>
        </p:blipFill>
        <p:spPr>
          <a:xfrm>
            <a:off x="11462229" y="6183857"/>
            <a:ext cx="476988" cy="425994"/>
          </a:xfrm>
          <a:prstGeom prst="rect">
            <a:avLst/>
          </a:prstGeom>
        </p:spPr>
      </p:pic>
      <p:sp>
        <p:nvSpPr>
          <p:cNvPr id="2" name="Rectangle 1">
            <a:extLst>
              <a:ext uri="{FF2B5EF4-FFF2-40B4-BE49-F238E27FC236}">
                <a16:creationId xmlns:a16="http://schemas.microsoft.com/office/drawing/2014/main" id="{9FAF329E-84C7-7DB8-AD18-86EF306FCD7D}"/>
              </a:ext>
            </a:extLst>
          </p:cNvPr>
          <p:cNvSpPr/>
          <p:nvPr/>
        </p:nvSpPr>
        <p:spPr>
          <a:xfrm>
            <a:off x="1729021" y="0"/>
            <a:ext cx="10462974" cy="2003612"/>
          </a:xfrm>
          <a:prstGeom prst="rect">
            <a:avLst/>
          </a:prstGeom>
          <a:solidFill>
            <a:srgbClr val="1B5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ubtitle 2">
            <a:extLst>
              <a:ext uri="{FF2B5EF4-FFF2-40B4-BE49-F238E27FC236}">
                <a16:creationId xmlns:a16="http://schemas.microsoft.com/office/drawing/2014/main" id="{F00D4D95-4B72-220B-02B5-406F515CF5A8}"/>
              </a:ext>
            </a:extLst>
          </p:cNvPr>
          <p:cNvSpPr txBox="1">
            <a:spLocks/>
          </p:cNvSpPr>
          <p:nvPr/>
        </p:nvSpPr>
        <p:spPr>
          <a:xfrm>
            <a:off x="2180501" y="699889"/>
            <a:ext cx="8914373" cy="1000391"/>
          </a:xfrm>
          <a:prstGeom prst="rect">
            <a:avLst/>
          </a:prstGeom>
        </p:spPr>
        <p:txBody>
          <a:bodyPr vert="horz" lIns="0" tIns="182880" rIns="182880" bIns="9144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6000" dirty="0">
                <a:solidFill>
                  <a:schemeClr val="bg1"/>
                </a:solidFill>
                <a:latin typeface="Apercu Medium" panose="02000506040000020004" pitchFamily="2" charset="77"/>
              </a:rPr>
              <a:t>Categories</a:t>
            </a:r>
            <a:endParaRPr lang="en-US" sz="6600" dirty="0">
              <a:solidFill>
                <a:schemeClr val="bg1"/>
              </a:solidFill>
              <a:latin typeface="Apercu Medium" panose="02000506040000020004" pitchFamily="2" charset="77"/>
            </a:endParaRPr>
          </a:p>
        </p:txBody>
      </p:sp>
      <p:sp>
        <p:nvSpPr>
          <p:cNvPr id="10" name="Rectangle 9">
            <a:extLst>
              <a:ext uri="{FF2B5EF4-FFF2-40B4-BE49-F238E27FC236}">
                <a16:creationId xmlns:a16="http://schemas.microsoft.com/office/drawing/2014/main" id="{57E9D1A0-1041-49A1-6919-D2AE66600945}"/>
              </a:ext>
            </a:extLst>
          </p:cNvPr>
          <p:cNvSpPr/>
          <p:nvPr/>
        </p:nvSpPr>
        <p:spPr>
          <a:xfrm>
            <a:off x="1729021" y="2003612"/>
            <a:ext cx="10210159" cy="309282"/>
          </a:xfrm>
          <a:prstGeom prst="rect">
            <a:avLst/>
          </a:prstGeom>
          <a:solidFill>
            <a:srgbClr val="0A2D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B5A3D1B-BF45-50E2-2949-49E2A50A3806}"/>
              </a:ext>
            </a:extLst>
          </p:cNvPr>
          <p:cNvSpPr/>
          <p:nvPr/>
        </p:nvSpPr>
        <p:spPr>
          <a:xfrm>
            <a:off x="10862549" y="2003612"/>
            <a:ext cx="1329451" cy="309282"/>
          </a:xfrm>
          <a:prstGeom prst="rect">
            <a:avLst/>
          </a:prstGeom>
          <a:solidFill>
            <a:srgbClr val="F4AB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594352B-37ED-844C-D50D-AFB7C3D6E4B0}"/>
              </a:ext>
            </a:extLst>
          </p:cNvPr>
          <p:cNvSpPr txBox="1"/>
          <p:nvPr/>
        </p:nvSpPr>
        <p:spPr>
          <a:xfrm>
            <a:off x="1729021" y="2812170"/>
            <a:ext cx="9365853" cy="3108543"/>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rgbClr val="0A2D80"/>
                </a:solidFill>
                <a:latin typeface="Apercu Medium" panose="02000506040000020004" pitchFamily="2" charset="77"/>
              </a:rPr>
              <a:t>Presentation </a:t>
            </a:r>
          </a:p>
          <a:p>
            <a:pPr marL="742950" lvl="1" indent="-285750">
              <a:buFont typeface="Arial" panose="020B0604020202020204" pitchFamily="34" charset="0"/>
              <a:buChar char="•"/>
            </a:pPr>
            <a:r>
              <a:rPr lang="en-US" sz="2800" dirty="0">
                <a:solidFill>
                  <a:srgbClr val="0A2D80"/>
                </a:solidFill>
                <a:latin typeface="Apercu Medium" panose="02000506040000020004" pitchFamily="2" charset="77"/>
              </a:rPr>
              <a:t>The presentation of a project, speech, or interview in front of judges. Competitors may be allowed to use technology, equipment and/or visual aids as a part of the presentation. Check specific guidelines to determine what is allowed.</a:t>
            </a:r>
          </a:p>
          <a:p>
            <a:pPr marL="285750" indent="-285750">
              <a:buFont typeface="Arial" panose="020B0604020202020204" pitchFamily="34" charset="0"/>
              <a:buChar char="•"/>
            </a:pPr>
            <a:endParaRPr lang="en-US" sz="2800" dirty="0">
              <a:solidFill>
                <a:srgbClr val="0A2D80"/>
              </a:solidFill>
              <a:latin typeface="Apercu Medium" panose="02000506040000020004" pitchFamily="2" charset="77"/>
            </a:endParaRPr>
          </a:p>
        </p:txBody>
      </p:sp>
      <p:sp>
        <p:nvSpPr>
          <p:cNvPr id="11" name="Rectangle 10">
            <a:extLst>
              <a:ext uri="{FF2B5EF4-FFF2-40B4-BE49-F238E27FC236}">
                <a16:creationId xmlns:a16="http://schemas.microsoft.com/office/drawing/2014/main" id="{EA4E2DAF-D8AA-7F16-134E-48A09A96552F}"/>
              </a:ext>
            </a:extLst>
          </p:cNvPr>
          <p:cNvSpPr/>
          <p:nvPr/>
        </p:nvSpPr>
        <p:spPr>
          <a:xfrm>
            <a:off x="729774" y="238788"/>
            <a:ext cx="269474" cy="441696"/>
          </a:xfrm>
          <a:prstGeom prst="rect">
            <a:avLst/>
          </a:prstGeom>
          <a:solidFill>
            <a:srgbClr val="F4AB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507C434-5974-481B-A52B-032CDF3069F9}"/>
              </a:ext>
            </a:extLst>
          </p:cNvPr>
          <p:cNvSpPr txBox="1"/>
          <p:nvPr/>
        </p:nvSpPr>
        <p:spPr>
          <a:xfrm>
            <a:off x="999248" y="6411575"/>
            <a:ext cx="10332694" cy="276999"/>
          </a:xfrm>
          <a:prstGeom prst="rect">
            <a:avLst/>
          </a:prstGeom>
          <a:noFill/>
        </p:spPr>
        <p:txBody>
          <a:bodyPr wrap="square" rtlCol="0">
            <a:spAutoFit/>
          </a:bodyPr>
          <a:lstStyle/>
          <a:p>
            <a:pPr algn="ctr"/>
            <a:r>
              <a:rPr lang="en-US" sz="1200" i="1" dirty="0">
                <a:latin typeface="Apercu Light" panose="02000506030000020004" pitchFamily="50" charset="0"/>
              </a:rPr>
              <a:t>NATIONAL Competitive Events Information – Check with State Leader for state-specific information.</a:t>
            </a:r>
          </a:p>
        </p:txBody>
      </p:sp>
    </p:spTree>
    <p:extLst>
      <p:ext uri="{BB962C8B-B14F-4D97-AF65-F5344CB8AC3E}">
        <p14:creationId xmlns:p14="http://schemas.microsoft.com/office/powerpoint/2010/main" val="15645756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50A80AC2-669D-13A1-61CA-6D9E5CE5E6CC}"/>
              </a:ext>
            </a:extLst>
          </p:cNvPr>
          <p:cNvCxnSpPr>
            <a:cxnSpLocks/>
          </p:cNvCxnSpPr>
          <p:nvPr/>
        </p:nvCxnSpPr>
        <p:spPr>
          <a:xfrm flipV="1">
            <a:off x="860058" y="-14327"/>
            <a:ext cx="0" cy="6886654"/>
          </a:xfrm>
          <a:prstGeom prst="line">
            <a:avLst/>
          </a:prstGeom>
          <a:ln w="25400">
            <a:solidFill>
              <a:srgbClr val="1B52BD"/>
            </a:solidFill>
          </a:ln>
        </p:spPr>
        <p:style>
          <a:lnRef idx="1">
            <a:schemeClr val="accent1"/>
          </a:lnRef>
          <a:fillRef idx="0">
            <a:schemeClr val="accent1"/>
          </a:fillRef>
          <a:effectRef idx="0">
            <a:schemeClr val="accent1"/>
          </a:effectRef>
          <a:fontRef idx="minor">
            <a:schemeClr val="tx1"/>
          </a:fontRef>
        </p:style>
      </p:cxnSp>
      <p:sp>
        <p:nvSpPr>
          <p:cNvPr id="7" name="Subtitle 2">
            <a:extLst>
              <a:ext uri="{FF2B5EF4-FFF2-40B4-BE49-F238E27FC236}">
                <a16:creationId xmlns:a16="http://schemas.microsoft.com/office/drawing/2014/main" id="{E7823820-9C0A-D3B2-431E-E310B730CECE}"/>
              </a:ext>
            </a:extLst>
          </p:cNvPr>
          <p:cNvSpPr txBox="1">
            <a:spLocks/>
          </p:cNvSpPr>
          <p:nvPr/>
        </p:nvSpPr>
        <p:spPr>
          <a:xfrm rot="16200000">
            <a:off x="-834410" y="4841603"/>
            <a:ext cx="2528878" cy="318125"/>
          </a:xfrm>
          <a:prstGeom prst="rect">
            <a:avLst/>
          </a:prstGeom>
        </p:spPr>
        <p:txBody>
          <a:bodyPr vert="horz" lIns="0" tIns="91440" rIns="0" bIns="9144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200">
                <a:solidFill>
                  <a:srgbClr val="1B52BD"/>
                </a:solidFill>
                <a:latin typeface="Apercu Medium" panose="02000506040000020004" pitchFamily="2" charset="77"/>
              </a:rPr>
              <a:t>Future Business Leaders of America</a:t>
            </a:r>
          </a:p>
        </p:txBody>
      </p:sp>
      <p:sp>
        <p:nvSpPr>
          <p:cNvPr id="13" name="Subtitle 2">
            <a:extLst>
              <a:ext uri="{FF2B5EF4-FFF2-40B4-BE49-F238E27FC236}">
                <a16:creationId xmlns:a16="http://schemas.microsoft.com/office/drawing/2014/main" id="{92642B30-72DD-63DC-A028-204B67AC556B}"/>
              </a:ext>
            </a:extLst>
          </p:cNvPr>
          <p:cNvSpPr txBox="1">
            <a:spLocks/>
          </p:cNvSpPr>
          <p:nvPr/>
        </p:nvSpPr>
        <p:spPr>
          <a:xfrm>
            <a:off x="31254" y="238788"/>
            <a:ext cx="828804" cy="441696"/>
          </a:xfrm>
          <a:prstGeom prst="rect">
            <a:avLst/>
          </a:prstGeom>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fld id="{A805EFFC-3247-3342-8E76-AD31FE7A0619}" type="slidenum">
              <a:rPr lang="en-US" sz="3000" smtClean="0">
                <a:solidFill>
                  <a:srgbClr val="1B52BD"/>
                </a:solidFill>
                <a:latin typeface="Apercu Medium" panose="02000506040000020004" pitchFamily="2" charset="77"/>
              </a:rPr>
              <a:t>13</a:t>
            </a:fld>
            <a:endParaRPr lang="en-US" sz="3500">
              <a:solidFill>
                <a:srgbClr val="1B52BD"/>
              </a:solidFill>
              <a:latin typeface="Apercu Medium" panose="02000506040000020004" pitchFamily="2" charset="77"/>
            </a:endParaRPr>
          </a:p>
        </p:txBody>
      </p:sp>
      <p:pic>
        <p:nvPicPr>
          <p:cNvPr id="3" name="Picture 2" descr="Icon&#10;&#10;Description automatically generated">
            <a:extLst>
              <a:ext uri="{FF2B5EF4-FFF2-40B4-BE49-F238E27FC236}">
                <a16:creationId xmlns:a16="http://schemas.microsoft.com/office/drawing/2014/main" id="{1711E989-CEAB-991A-EFC2-0C24048BDEDA}"/>
              </a:ext>
            </a:extLst>
          </p:cNvPr>
          <p:cNvPicPr>
            <a:picLocks noChangeAspect="1"/>
          </p:cNvPicPr>
          <p:nvPr/>
        </p:nvPicPr>
        <p:blipFill>
          <a:blip r:embed="rId2"/>
          <a:stretch>
            <a:fillRect/>
          </a:stretch>
        </p:blipFill>
        <p:spPr>
          <a:xfrm>
            <a:off x="11462229" y="6183857"/>
            <a:ext cx="476988" cy="425994"/>
          </a:xfrm>
          <a:prstGeom prst="rect">
            <a:avLst/>
          </a:prstGeom>
        </p:spPr>
      </p:pic>
      <p:sp>
        <p:nvSpPr>
          <p:cNvPr id="2" name="Rectangle 1">
            <a:extLst>
              <a:ext uri="{FF2B5EF4-FFF2-40B4-BE49-F238E27FC236}">
                <a16:creationId xmlns:a16="http://schemas.microsoft.com/office/drawing/2014/main" id="{9FAF329E-84C7-7DB8-AD18-86EF306FCD7D}"/>
              </a:ext>
            </a:extLst>
          </p:cNvPr>
          <p:cNvSpPr/>
          <p:nvPr/>
        </p:nvSpPr>
        <p:spPr>
          <a:xfrm>
            <a:off x="1729021" y="0"/>
            <a:ext cx="10462974" cy="2003612"/>
          </a:xfrm>
          <a:prstGeom prst="rect">
            <a:avLst/>
          </a:prstGeom>
          <a:solidFill>
            <a:srgbClr val="1B5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ubtitle 2">
            <a:extLst>
              <a:ext uri="{FF2B5EF4-FFF2-40B4-BE49-F238E27FC236}">
                <a16:creationId xmlns:a16="http://schemas.microsoft.com/office/drawing/2014/main" id="{F00D4D95-4B72-220B-02B5-406F515CF5A8}"/>
              </a:ext>
            </a:extLst>
          </p:cNvPr>
          <p:cNvSpPr txBox="1">
            <a:spLocks/>
          </p:cNvSpPr>
          <p:nvPr/>
        </p:nvSpPr>
        <p:spPr>
          <a:xfrm>
            <a:off x="2180501" y="699889"/>
            <a:ext cx="8914373" cy="1000391"/>
          </a:xfrm>
          <a:prstGeom prst="rect">
            <a:avLst/>
          </a:prstGeom>
        </p:spPr>
        <p:txBody>
          <a:bodyPr vert="horz" lIns="0" tIns="182880" rIns="182880" bIns="9144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6000" dirty="0">
                <a:solidFill>
                  <a:schemeClr val="bg1"/>
                </a:solidFill>
                <a:latin typeface="Apercu Medium" panose="02000506040000020004" pitchFamily="2" charset="77"/>
              </a:rPr>
              <a:t>Categories</a:t>
            </a:r>
            <a:endParaRPr lang="en-US" sz="6600" dirty="0">
              <a:solidFill>
                <a:schemeClr val="bg1"/>
              </a:solidFill>
              <a:latin typeface="Apercu Medium" panose="02000506040000020004" pitchFamily="2" charset="77"/>
            </a:endParaRPr>
          </a:p>
        </p:txBody>
      </p:sp>
      <p:sp>
        <p:nvSpPr>
          <p:cNvPr id="10" name="Rectangle 9">
            <a:extLst>
              <a:ext uri="{FF2B5EF4-FFF2-40B4-BE49-F238E27FC236}">
                <a16:creationId xmlns:a16="http://schemas.microsoft.com/office/drawing/2014/main" id="{57E9D1A0-1041-49A1-6919-D2AE66600945}"/>
              </a:ext>
            </a:extLst>
          </p:cNvPr>
          <p:cNvSpPr/>
          <p:nvPr/>
        </p:nvSpPr>
        <p:spPr>
          <a:xfrm>
            <a:off x="1729021" y="2003612"/>
            <a:ext cx="10210159" cy="309282"/>
          </a:xfrm>
          <a:prstGeom prst="rect">
            <a:avLst/>
          </a:prstGeom>
          <a:solidFill>
            <a:srgbClr val="0A2D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B5A3D1B-BF45-50E2-2949-49E2A50A3806}"/>
              </a:ext>
            </a:extLst>
          </p:cNvPr>
          <p:cNvSpPr/>
          <p:nvPr/>
        </p:nvSpPr>
        <p:spPr>
          <a:xfrm>
            <a:off x="10862549" y="2003612"/>
            <a:ext cx="1329451" cy="309282"/>
          </a:xfrm>
          <a:prstGeom prst="rect">
            <a:avLst/>
          </a:prstGeom>
          <a:solidFill>
            <a:srgbClr val="F4AB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594352B-37ED-844C-D50D-AFB7C3D6E4B0}"/>
              </a:ext>
            </a:extLst>
          </p:cNvPr>
          <p:cNvSpPr txBox="1"/>
          <p:nvPr/>
        </p:nvSpPr>
        <p:spPr>
          <a:xfrm>
            <a:off x="1729021" y="2812170"/>
            <a:ext cx="9365853" cy="2246769"/>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rgbClr val="0A2D80"/>
                </a:solidFill>
                <a:latin typeface="Apercu Medium" panose="02000506040000020004" pitchFamily="2" charset="77"/>
              </a:rPr>
              <a:t>Production </a:t>
            </a:r>
          </a:p>
          <a:p>
            <a:pPr marL="742950" lvl="1" indent="-285750">
              <a:buFont typeface="Arial" panose="020B0604020202020204" pitchFamily="34" charset="0"/>
              <a:buChar char="•"/>
            </a:pPr>
            <a:r>
              <a:rPr lang="en-US" sz="2800" dirty="0">
                <a:solidFill>
                  <a:srgbClr val="0A2D80"/>
                </a:solidFill>
                <a:latin typeface="Apercu Medium" panose="02000506040000020004" pitchFamily="2" charset="77"/>
              </a:rPr>
              <a:t>Two parts: A hands-on part focusing on technical skills and an online objective test focusing on technical and business knowledge.</a:t>
            </a:r>
          </a:p>
          <a:p>
            <a:pPr marL="285750" indent="-285750">
              <a:buFont typeface="Arial" panose="020B0604020202020204" pitchFamily="34" charset="0"/>
              <a:buChar char="•"/>
            </a:pPr>
            <a:endParaRPr lang="en-US" sz="2800" dirty="0">
              <a:solidFill>
                <a:srgbClr val="0A2D80"/>
              </a:solidFill>
              <a:latin typeface="Apercu Medium" panose="02000506040000020004" pitchFamily="2" charset="77"/>
            </a:endParaRPr>
          </a:p>
        </p:txBody>
      </p:sp>
      <p:sp>
        <p:nvSpPr>
          <p:cNvPr id="11" name="Rectangle 10">
            <a:extLst>
              <a:ext uri="{FF2B5EF4-FFF2-40B4-BE49-F238E27FC236}">
                <a16:creationId xmlns:a16="http://schemas.microsoft.com/office/drawing/2014/main" id="{EA4E2DAF-D8AA-7F16-134E-48A09A96552F}"/>
              </a:ext>
            </a:extLst>
          </p:cNvPr>
          <p:cNvSpPr/>
          <p:nvPr/>
        </p:nvSpPr>
        <p:spPr>
          <a:xfrm>
            <a:off x="729774" y="238788"/>
            <a:ext cx="269474" cy="441696"/>
          </a:xfrm>
          <a:prstGeom prst="rect">
            <a:avLst/>
          </a:prstGeom>
          <a:solidFill>
            <a:srgbClr val="F4AB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B9F6F38-C3BD-DF58-3074-F9DF168B90CC}"/>
              </a:ext>
            </a:extLst>
          </p:cNvPr>
          <p:cNvSpPr txBox="1"/>
          <p:nvPr/>
        </p:nvSpPr>
        <p:spPr>
          <a:xfrm>
            <a:off x="999248" y="6411575"/>
            <a:ext cx="10332694" cy="276999"/>
          </a:xfrm>
          <a:prstGeom prst="rect">
            <a:avLst/>
          </a:prstGeom>
          <a:noFill/>
        </p:spPr>
        <p:txBody>
          <a:bodyPr wrap="square" rtlCol="0">
            <a:spAutoFit/>
          </a:bodyPr>
          <a:lstStyle/>
          <a:p>
            <a:pPr algn="ctr"/>
            <a:r>
              <a:rPr lang="en-US" sz="1200" i="1" dirty="0">
                <a:latin typeface="Apercu Light" panose="02000506030000020004" pitchFamily="50" charset="0"/>
              </a:rPr>
              <a:t>NATIONAL Competitive Events Information – Check with State Leader for state-specific information.</a:t>
            </a:r>
          </a:p>
        </p:txBody>
      </p:sp>
    </p:spTree>
    <p:extLst>
      <p:ext uri="{BB962C8B-B14F-4D97-AF65-F5344CB8AC3E}">
        <p14:creationId xmlns:p14="http://schemas.microsoft.com/office/powerpoint/2010/main" val="9722616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50A80AC2-669D-13A1-61CA-6D9E5CE5E6CC}"/>
              </a:ext>
            </a:extLst>
          </p:cNvPr>
          <p:cNvCxnSpPr>
            <a:cxnSpLocks/>
          </p:cNvCxnSpPr>
          <p:nvPr/>
        </p:nvCxnSpPr>
        <p:spPr>
          <a:xfrm flipV="1">
            <a:off x="860058" y="-14327"/>
            <a:ext cx="0" cy="6886654"/>
          </a:xfrm>
          <a:prstGeom prst="line">
            <a:avLst/>
          </a:prstGeom>
          <a:ln w="25400">
            <a:solidFill>
              <a:srgbClr val="1B52BD"/>
            </a:solidFill>
          </a:ln>
        </p:spPr>
        <p:style>
          <a:lnRef idx="1">
            <a:schemeClr val="accent1"/>
          </a:lnRef>
          <a:fillRef idx="0">
            <a:schemeClr val="accent1"/>
          </a:fillRef>
          <a:effectRef idx="0">
            <a:schemeClr val="accent1"/>
          </a:effectRef>
          <a:fontRef idx="minor">
            <a:schemeClr val="tx1"/>
          </a:fontRef>
        </p:style>
      </p:cxnSp>
      <p:sp>
        <p:nvSpPr>
          <p:cNvPr id="7" name="Subtitle 2">
            <a:extLst>
              <a:ext uri="{FF2B5EF4-FFF2-40B4-BE49-F238E27FC236}">
                <a16:creationId xmlns:a16="http://schemas.microsoft.com/office/drawing/2014/main" id="{E7823820-9C0A-D3B2-431E-E310B730CECE}"/>
              </a:ext>
            </a:extLst>
          </p:cNvPr>
          <p:cNvSpPr txBox="1">
            <a:spLocks/>
          </p:cNvSpPr>
          <p:nvPr/>
        </p:nvSpPr>
        <p:spPr>
          <a:xfrm rot="16200000">
            <a:off x="-834410" y="4841603"/>
            <a:ext cx="2528878" cy="318125"/>
          </a:xfrm>
          <a:prstGeom prst="rect">
            <a:avLst/>
          </a:prstGeom>
        </p:spPr>
        <p:txBody>
          <a:bodyPr vert="horz" lIns="0" tIns="91440" rIns="0" bIns="9144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200">
                <a:solidFill>
                  <a:srgbClr val="1B52BD"/>
                </a:solidFill>
                <a:latin typeface="Apercu Medium" panose="02000506040000020004" pitchFamily="2" charset="77"/>
              </a:rPr>
              <a:t>Future Business Leaders of America</a:t>
            </a:r>
          </a:p>
        </p:txBody>
      </p:sp>
      <p:sp>
        <p:nvSpPr>
          <p:cNvPr id="13" name="Subtitle 2">
            <a:extLst>
              <a:ext uri="{FF2B5EF4-FFF2-40B4-BE49-F238E27FC236}">
                <a16:creationId xmlns:a16="http://schemas.microsoft.com/office/drawing/2014/main" id="{92642B30-72DD-63DC-A028-204B67AC556B}"/>
              </a:ext>
            </a:extLst>
          </p:cNvPr>
          <p:cNvSpPr txBox="1">
            <a:spLocks/>
          </p:cNvSpPr>
          <p:nvPr/>
        </p:nvSpPr>
        <p:spPr>
          <a:xfrm>
            <a:off x="31254" y="238788"/>
            <a:ext cx="828804" cy="441696"/>
          </a:xfrm>
          <a:prstGeom prst="rect">
            <a:avLst/>
          </a:prstGeom>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fld id="{A805EFFC-3247-3342-8E76-AD31FE7A0619}" type="slidenum">
              <a:rPr lang="en-US" sz="3000" smtClean="0">
                <a:solidFill>
                  <a:srgbClr val="1B52BD"/>
                </a:solidFill>
                <a:latin typeface="Apercu Medium" panose="02000506040000020004" pitchFamily="2" charset="77"/>
              </a:rPr>
              <a:t>14</a:t>
            </a:fld>
            <a:endParaRPr lang="en-US" sz="3500">
              <a:solidFill>
                <a:srgbClr val="1B52BD"/>
              </a:solidFill>
              <a:latin typeface="Apercu Medium" panose="02000506040000020004" pitchFamily="2" charset="77"/>
            </a:endParaRPr>
          </a:p>
        </p:txBody>
      </p:sp>
      <p:pic>
        <p:nvPicPr>
          <p:cNvPr id="3" name="Picture 2" descr="Icon&#10;&#10;Description automatically generated">
            <a:extLst>
              <a:ext uri="{FF2B5EF4-FFF2-40B4-BE49-F238E27FC236}">
                <a16:creationId xmlns:a16="http://schemas.microsoft.com/office/drawing/2014/main" id="{1711E989-CEAB-991A-EFC2-0C24048BDEDA}"/>
              </a:ext>
            </a:extLst>
          </p:cNvPr>
          <p:cNvPicPr>
            <a:picLocks noChangeAspect="1"/>
          </p:cNvPicPr>
          <p:nvPr/>
        </p:nvPicPr>
        <p:blipFill>
          <a:blip r:embed="rId2"/>
          <a:stretch>
            <a:fillRect/>
          </a:stretch>
        </p:blipFill>
        <p:spPr>
          <a:xfrm>
            <a:off x="11462229" y="6183857"/>
            <a:ext cx="476988" cy="425994"/>
          </a:xfrm>
          <a:prstGeom prst="rect">
            <a:avLst/>
          </a:prstGeom>
        </p:spPr>
      </p:pic>
      <p:sp>
        <p:nvSpPr>
          <p:cNvPr id="2" name="Rectangle 1">
            <a:extLst>
              <a:ext uri="{FF2B5EF4-FFF2-40B4-BE49-F238E27FC236}">
                <a16:creationId xmlns:a16="http://schemas.microsoft.com/office/drawing/2014/main" id="{9FAF329E-84C7-7DB8-AD18-86EF306FCD7D}"/>
              </a:ext>
            </a:extLst>
          </p:cNvPr>
          <p:cNvSpPr/>
          <p:nvPr/>
        </p:nvSpPr>
        <p:spPr>
          <a:xfrm>
            <a:off x="1729021" y="0"/>
            <a:ext cx="10462974" cy="2003612"/>
          </a:xfrm>
          <a:prstGeom prst="rect">
            <a:avLst/>
          </a:prstGeom>
          <a:solidFill>
            <a:srgbClr val="1B5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ubtitle 2">
            <a:extLst>
              <a:ext uri="{FF2B5EF4-FFF2-40B4-BE49-F238E27FC236}">
                <a16:creationId xmlns:a16="http://schemas.microsoft.com/office/drawing/2014/main" id="{F00D4D95-4B72-220B-02B5-406F515CF5A8}"/>
              </a:ext>
            </a:extLst>
          </p:cNvPr>
          <p:cNvSpPr txBox="1">
            <a:spLocks/>
          </p:cNvSpPr>
          <p:nvPr/>
        </p:nvSpPr>
        <p:spPr>
          <a:xfrm>
            <a:off x="2180501" y="699889"/>
            <a:ext cx="8914373" cy="1000391"/>
          </a:xfrm>
          <a:prstGeom prst="rect">
            <a:avLst/>
          </a:prstGeom>
        </p:spPr>
        <p:txBody>
          <a:bodyPr vert="horz" lIns="0" tIns="182880" rIns="182880" bIns="9144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6000" dirty="0">
                <a:solidFill>
                  <a:schemeClr val="bg1"/>
                </a:solidFill>
                <a:latin typeface="Apercu Medium" panose="02000506040000020004" pitchFamily="2" charset="77"/>
              </a:rPr>
              <a:t>Categories</a:t>
            </a:r>
            <a:endParaRPr lang="en-US" sz="6600" dirty="0">
              <a:solidFill>
                <a:schemeClr val="bg1"/>
              </a:solidFill>
              <a:latin typeface="Apercu Medium" panose="02000506040000020004" pitchFamily="2" charset="77"/>
            </a:endParaRPr>
          </a:p>
        </p:txBody>
      </p:sp>
      <p:sp>
        <p:nvSpPr>
          <p:cNvPr id="10" name="Rectangle 9">
            <a:extLst>
              <a:ext uri="{FF2B5EF4-FFF2-40B4-BE49-F238E27FC236}">
                <a16:creationId xmlns:a16="http://schemas.microsoft.com/office/drawing/2014/main" id="{57E9D1A0-1041-49A1-6919-D2AE66600945}"/>
              </a:ext>
            </a:extLst>
          </p:cNvPr>
          <p:cNvSpPr/>
          <p:nvPr/>
        </p:nvSpPr>
        <p:spPr>
          <a:xfrm>
            <a:off x="1729021" y="2003612"/>
            <a:ext cx="10210159" cy="309282"/>
          </a:xfrm>
          <a:prstGeom prst="rect">
            <a:avLst/>
          </a:prstGeom>
          <a:solidFill>
            <a:srgbClr val="0A2D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B5A3D1B-BF45-50E2-2949-49E2A50A3806}"/>
              </a:ext>
            </a:extLst>
          </p:cNvPr>
          <p:cNvSpPr/>
          <p:nvPr/>
        </p:nvSpPr>
        <p:spPr>
          <a:xfrm>
            <a:off x="10862549" y="2003612"/>
            <a:ext cx="1329451" cy="309282"/>
          </a:xfrm>
          <a:prstGeom prst="rect">
            <a:avLst/>
          </a:prstGeom>
          <a:solidFill>
            <a:srgbClr val="F4AB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594352B-37ED-844C-D50D-AFB7C3D6E4B0}"/>
              </a:ext>
            </a:extLst>
          </p:cNvPr>
          <p:cNvSpPr txBox="1"/>
          <p:nvPr/>
        </p:nvSpPr>
        <p:spPr>
          <a:xfrm>
            <a:off x="1729021" y="2812170"/>
            <a:ext cx="9365853" cy="3539430"/>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rgbClr val="0A2D80"/>
                </a:solidFill>
                <a:latin typeface="Apercu Medium" panose="02000506040000020004" pitchFamily="2" charset="77"/>
              </a:rPr>
              <a:t>Role Play </a:t>
            </a:r>
          </a:p>
          <a:p>
            <a:pPr marL="742950" lvl="1" indent="-285750">
              <a:buFont typeface="Arial" panose="020B0604020202020204" pitchFamily="34" charset="0"/>
              <a:buChar char="•"/>
            </a:pPr>
            <a:r>
              <a:rPr lang="en-US" sz="2800" dirty="0">
                <a:solidFill>
                  <a:srgbClr val="0A2D80"/>
                </a:solidFill>
                <a:latin typeface="Apercu Medium" panose="02000506040000020004" pitchFamily="2" charset="77"/>
              </a:rPr>
              <a:t>Two parts: First round is an online objective test administered in conjunction with the conference focusing on business knowledge. The top 15 individuals/teams advance to round two, consisting of an extemporaneous response to a prompt. Judges will interact with competitors.</a:t>
            </a:r>
          </a:p>
          <a:p>
            <a:pPr marL="285750" indent="-285750">
              <a:buFont typeface="Arial" panose="020B0604020202020204" pitchFamily="34" charset="0"/>
              <a:buChar char="•"/>
            </a:pPr>
            <a:endParaRPr lang="en-US" sz="2800" dirty="0">
              <a:solidFill>
                <a:srgbClr val="0A2D80"/>
              </a:solidFill>
              <a:latin typeface="Apercu Medium" panose="02000506040000020004" pitchFamily="2" charset="77"/>
            </a:endParaRPr>
          </a:p>
        </p:txBody>
      </p:sp>
      <p:sp>
        <p:nvSpPr>
          <p:cNvPr id="11" name="Rectangle 10">
            <a:extLst>
              <a:ext uri="{FF2B5EF4-FFF2-40B4-BE49-F238E27FC236}">
                <a16:creationId xmlns:a16="http://schemas.microsoft.com/office/drawing/2014/main" id="{EA4E2DAF-D8AA-7F16-134E-48A09A96552F}"/>
              </a:ext>
            </a:extLst>
          </p:cNvPr>
          <p:cNvSpPr/>
          <p:nvPr/>
        </p:nvSpPr>
        <p:spPr>
          <a:xfrm>
            <a:off x="729774" y="238788"/>
            <a:ext cx="269474" cy="441696"/>
          </a:xfrm>
          <a:prstGeom prst="rect">
            <a:avLst/>
          </a:prstGeom>
          <a:solidFill>
            <a:srgbClr val="F4AB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51094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50A80AC2-669D-13A1-61CA-6D9E5CE5E6CC}"/>
              </a:ext>
            </a:extLst>
          </p:cNvPr>
          <p:cNvCxnSpPr>
            <a:cxnSpLocks/>
          </p:cNvCxnSpPr>
          <p:nvPr/>
        </p:nvCxnSpPr>
        <p:spPr>
          <a:xfrm flipV="1">
            <a:off x="860058" y="-14327"/>
            <a:ext cx="0" cy="6886654"/>
          </a:xfrm>
          <a:prstGeom prst="line">
            <a:avLst/>
          </a:prstGeom>
          <a:ln w="25400">
            <a:solidFill>
              <a:srgbClr val="1B52BD"/>
            </a:solidFill>
          </a:ln>
        </p:spPr>
        <p:style>
          <a:lnRef idx="1">
            <a:schemeClr val="accent1"/>
          </a:lnRef>
          <a:fillRef idx="0">
            <a:schemeClr val="accent1"/>
          </a:fillRef>
          <a:effectRef idx="0">
            <a:schemeClr val="accent1"/>
          </a:effectRef>
          <a:fontRef idx="minor">
            <a:schemeClr val="tx1"/>
          </a:fontRef>
        </p:style>
      </p:cxnSp>
      <p:sp>
        <p:nvSpPr>
          <p:cNvPr id="7" name="Subtitle 2">
            <a:extLst>
              <a:ext uri="{FF2B5EF4-FFF2-40B4-BE49-F238E27FC236}">
                <a16:creationId xmlns:a16="http://schemas.microsoft.com/office/drawing/2014/main" id="{E7823820-9C0A-D3B2-431E-E310B730CECE}"/>
              </a:ext>
            </a:extLst>
          </p:cNvPr>
          <p:cNvSpPr txBox="1">
            <a:spLocks/>
          </p:cNvSpPr>
          <p:nvPr/>
        </p:nvSpPr>
        <p:spPr>
          <a:xfrm rot="16200000">
            <a:off x="-834410" y="4841603"/>
            <a:ext cx="2528878" cy="318125"/>
          </a:xfrm>
          <a:prstGeom prst="rect">
            <a:avLst/>
          </a:prstGeom>
        </p:spPr>
        <p:txBody>
          <a:bodyPr vert="horz" lIns="0" tIns="91440" rIns="0" bIns="9144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200">
                <a:solidFill>
                  <a:srgbClr val="1B52BD"/>
                </a:solidFill>
                <a:latin typeface="Apercu Medium" panose="02000506040000020004" pitchFamily="2" charset="77"/>
              </a:rPr>
              <a:t>Future Business Leaders of America</a:t>
            </a:r>
          </a:p>
        </p:txBody>
      </p:sp>
      <p:sp>
        <p:nvSpPr>
          <p:cNvPr id="13" name="Subtitle 2">
            <a:extLst>
              <a:ext uri="{FF2B5EF4-FFF2-40B4-BE49-F238E27FC236}">
                <a16:creationId xmlns:a16="http://schemas.microsoft.com/office/drawing/2014/main" id="{92642B30-72DD-63DC-A028-204B67AC556B}"/>
              </a:ext>
            </a:extLst>
          </p:cNvPr>
          <p:cNvSpPr txBox="1">
            <a:spLocks/>
          </p:cNvSpPr>
          <p:nvPr/>
        </p:nvSpPr>
        <p:spPr>
          <a:xfrm>
            <a:off x="31254" y="238788"/>
            <a:ext cx="828804" cy="441696"/>
          </a:xfrm>
          <a:prstGeom prst="rect">
            <a:avLst/>
          </a:prstGeom>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fld id="{A805EFFC-3247-3342-8E76-AD31FE7A0619}" type="slidenum">
              <a:rPr lang="en-US" sz="3000" smtClean="0">
                <a:solidFill>
                  <a:srgbClr val="1B52BD"/>
                </a:solidFill>
                <a:latin typeface="Apercu Medium" panose="02000506040000020004" pitchFamily="2" charset="77"/>
              </a:rPr>
              <a:t>15</a:t>
            </a:fld>
            <a:endParaRPr lang="en-US" sz="3500">
              <a:solidFill>
                <a:srgbClr val="1B52BD"/>
              </a:solidFill>
              <a:latin typeface="Apercu Medium" panose="02000506040000020004" pitchFamily="2" charset="77"/>
            </a:endParaRPr>
          </a:p>
        </p:txBody>
      </p:sp>
      <p:pic>
        <p:nvPicPr>
          <p:cNvPr id="3" name="Picture 2" descr="Icon&#10;&#10;Description automatically generated">
            <a:extLst>
              <a:ext uri="{FF2B5EF4-FFF2-40B4-BE49-F238E27FC236}">
                <a16:creationId xmlns:a16="http://schemas.microsoft.com/office/drawing/2014/main" id="{1711E989-CEAB-991A-EFC2-0C24048BDEDA}"/>
              </a:ext>
            </a:extLst>
          </p:cNvPr>
          <p:cNvPicPr>
            <a:picLocks noChangeAspect="1"/>
          </p:cNvPicPr>
          <p:nvPr/>
        </p:nvPicPr>
        <p:blipFill>
          <a:blip r:embed="rId2"/>
          <a:stretch>
            <a:fillRect/>
          </a:stretch>
        </p:blipFill>
        <p:spPr>
          <a:xfrm>
            <a:off x="11462229" y="6183857"/>
            <a:ext cx="476988" cy="425994"/>
          </a:xfrm>
          <a:prstGeom prst="rect">
            <a:avLst/>
          </a:prstGeom>
        </p:spPr>
      </p:pic>
      <p:sp>
        <p:nvSpPr>
          <p:cNvPr id="2" name="Rectangle 1">
            <a:extLst>
              <a:ext uri="{FF2B5EF4-FFF2-40B4-BE49-F238E27FC236}">
                <a16:creationId xmlns:a16="http://schemas.microsoft.com/office/drawing/2014/main" id="{9FAF329E-84C7-7DB8-AD18-86EF306FCD7D}"/>
              </a:ext>
            </a:extLst>
          </p:cNvPr>
          <p:cNvSpPr/>
          <p:nvPr/>
        </p:nvSpPr>
        <p:spPr>
          <a:xfrm>
            <a:off x="1729021" y="0"/>
            <a:ext cx="10462974" cy="2003612"/>
          </a:xfrm>
          <a:prstGeom prst="rect">
            <a:avLst/>
          </a:prstGeom>
          <a:solidFill>
            <a:srgbClr val="1B5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ubtitle 2">
            <a:extLst>
              <a:ext uri="{FF2B5EF4-FFF2-40B4-BE49-F238E27FC236}">
                <a16:creationId xmlns:a16="http://schemas.microsoft.com/office/drawing/2014/main" id="{F00D4D95-4B72-220B-02B5-406F515CF5A8}"/>
              </a:ext>
            </a:extLst>
          </p:cNvPr>
          <p:cNvSpPr txBox="1">
            <a:spLocks/>
          </p:cNvSpPr>
          <p:nvPr/>
        </p:nvSpPr>
        <p:spPr>
          <a:xfrm>
            <a:off x="2180501" y="699889"/>
            <a:ext cx="8914373" cy="1000391"/>
          </a:xfrm>
          <a:prstGeom prst="rect">
            <a:avLst/>
          </a:prstGeom>
        </p:spPr>
        <p:txBody>
          <a:bodyPr vert="horz" lIns="0" tIns="182880" rIns="182880" bIns="9144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6000" dirty="0">
                <a:solidFill>
                  <a:schemeClr val="bg1"/>
                </a:solidFill>
                <a:latin typeface="Apercu Medium" panose="02000506040000020004" pitchFamily="2" charset="77"/>
              </a:rPr>
              <a:t>Guidelines &amp; Resources</a:t>
            </a:r>
            <a:endParaRPr lang="en-US" sz="6600" dirty="0">
              <a:solidFill>
                <a:schemeClr val="bg1"/>
              </a:solidFill>
              <a:latin typeface="Apercu Medium" panose="02000506040000020004" pitchFamily="2" charset="77"/>
            </a:endParaRPr>
          </a:p>
        </p:txBody>
      </p:sp>
      <p:sp>
        <p:nvSpPr>
          <p:cNvPr id="10" name="Rectangle 9">
            <a:extLst>
              <a:ext uri="{FF2B5EF4-FFF2-40B4-BE49-F238E27FC236}">
                <a16:creationId xmlns:a16="http://schemas.microsoft.com/office/drawing/2014/main" id="{57E9D1A0-1041-49A1-6919-D2AE66600945}"/>
              </a:ext>
            </a:extLst>
          </p:cNvPr>
          <p:cNvSpPr/>
          <p:nvPr/>
        </p:nvSpPr>
        <p:spPr>
          <a:xfrm>
            <a:off x="1729021" y="2003612"/>
            <a:ext cx="10210159" cy="309282"/>
          </a:xfrm>
          <a:prstGeom prst="rect">
            <a:avLst/>
          </a:prstGeom>
          <a:solidFill>
            <a:srgbClr val="0A2D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B5A3D1B-BF45-50E2-2949-49E2A50A3806}"/>
              </a:ext>
            </a:extLst>
          </p:cNvPr>
          <p:cNvSpPr/>
          <p:nvPr/>
        </p:nvSpPr>
        <p:spPr>
          <a:xfrm>
            <a:off x="10862549" y="2003612"/>
            <a:ext cx="1329451" cy="309282"/>
          </a:xfrm>
          <a:prstGeom prst="rect">
            <a:avLst/>
          </a:prstGeom>
          <a:solidFill>
            <a:srgbClr val="F4AB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594352B-37ED-844C-D50D-AFB7C3D6E4B0}"/>
              </a:ext>
            </a:extLst>
          </p:cNvPr>
          <p:cNvSpPr txBox="1"/>
          <p:nvPr/>
        </p:nvSpPr>
        <p:spPr>
          <a:xfrm>
            <a:off x="1729020" y="2616226"/>
            <a:ext cx="9133491" cy="2646878"/>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rgbClr val="0A2D80"/>
                </a:solidFill>
                <a:latin typeface="Apercu Medium" panose="02000506040000020004" pitchFamily="2" charset="77"/>
              </a:rPr>
              <a:t>Guidelines are your FRIEND</a:t>
            </a:r>
          </a:p>
          <a:p>
            <a:pPr marL="285750" indent="-285750">
              <a:buFont typeface="Arial" panose="020B0604020202020204" pitchFamily="34" charset="0"/>
              <a:buChar char="•"/>
            </a:pPr>
            <a:r>
              <a:rPr lang="en-US" sz="2800" dirty="0">
                <a:solidFill>
                  <a:srgbClr val="0A2D80"/>
                </a:solidFill>
                <a:latin typeface="Apercu Medium" panose="02000506040000020004" pitchFamily="2" charset="77"/>
              </a:rPr>
              <a:t>Let’s take a look…</a:t>
            </a:r>
          </a:p>
          <a:p>
            <a:pPr marL="285750" indent="-285750">
              <a:buFont typeface="Arial" panose="020B0604020202020204" pitchFamily="34" charset="0"/>
              <a:buChar char="•"/>
            </a:pPr>
            <a:endParaRPr lang="en-US" sz="2800" dirty="0">
              <a:solidFill>
                <a:srgbClr val="0A2D80"/>
              </a:solidFill>
              <a:latin typeface="Apercu Medium" panose="02000506040000020004" pitchFamily="2" charset="77"/>
            </a:endParaRPr>
          </a:p>
          <a:p>
            <a:pPr marL="285750" indent="-285750">
              <a:buFont typeface="Arial" panose="020B0604020202020204" pitchFamily="34" charset="0"/>
              <a:buChar char="•"/>
            </a:pPr>
            <a:endParaRPr lang="en-US" sz="2800" dirty="0">
              <a:solidFill>
                <a:srgbClr val="0A2D80"/>
              </a:solidFill>
              <a:latin typeface="Apercu Medium" panose="02000506040000020004" pitchFamily="2" charset="77"/>
            </a:endParaRPr>
          </a:p>
          <a:p>
            <a:r>
              <a:rPr lang="en-US" sz="5400" dirty="0">
                <a:solidFill>
                  <a:srgbClr val="0A2D80"/>
                </a:solidFill>
                <a:latin typeface="Apercu Medium" panose="02000506040000020004" pitchFamily="2" charset="77"/>
              </a:rPr>
              <a:t>www.fbla.org </a:t>
            </a:r>
          </a:p>
        </p:txBody>
      </p:sp>
      <p:sp>
        <p:nvSpPr>
          <p:cNvPr id="11" name="Rectangle 10">
            <a:extLst>
              <a:ext uri="{FF2B5EF4-FFF2-40B4-BE49-F238E27FC236}">
                <a16:creationId xmlns:a16="http://schemas.microsoft.com/office/drawing/2014/main" id="{EA4E2DAF-D8AA-7F16-134E-48A09A96552F}"/>
              </a:ext>
            </a:extLst>
          </p:cNvPr>
          <p:cNvSpPr/>
          <p:nvPr/>
        </p:nvSpPr>
        <p:spPr>
          <a:xfrm>
            <a:off x="729774" y="238788"/>
            <a:ext cx="269474" cy="441696"/>
          </a:xfrm>
          <a:prstGeom prst="rect">
            <a:avLst/>
          </a:prstGeom>
          <a:solidFill>
            <a:srgbClr val="F4AB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up of a document&#10;&#10;Description automatically generated">
            <a:extLst>
              <a:ext uri="{FF2B5EF4-FFF2-40B4-BE49-F238E27FC236}">
                <a16:creationId xmlns:a16="http://schemas.microsoft.com/office/drawing/2014/main" id="{2397B197-FEE7-AAE1-8E5C-EE9EFF896547}"/>
              </a:ext>
            </a:extLst>
          </p:cNvPr>
          <p:cNvPicPr>
            <a:picLocks noChangeAspect="1"/>
          </p:cNvPicPr>
          <p:nvPr/>
        </p:nvPicPr>
        <p:blipFill>
          <a:blip r:embed="rId3"/>
          <a:stretch>
            <a:fillRect/>
          </a:stretch>
        </p:blipFill>
        <p:spPr>
          <a:xfrm>
            <a:off x="6960508" y="2400170"/>
            <a:ext cx="2989033" cy="3868160"/>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52A49EDA-7746-390F-7776-07170C4131A5}"/>
              </a:ext>
            </a:extLst>
          </p:cNvPr>
          <p:cNvSpPr txBox="1"/>
          <p:nvPr/>
        </p:nvSpPr>
        <p:spPr>
          <a:xfrm>
            <a:off x="999248" y="6411575"/>
            <a:ext cx="10332694" cy="276999"/>
          </a:xfrm>
          <a:prstGeom prst="rect">
            <a:avLst/>
          </a:prstGeom>
          <a:noFill/>
        </p:spPr>
        <p:txBody>
          <a:bodyPr wrap="square" rtlCol="0">
            <a:spAutoFit/>
          </a:bodyPr>
          <a:lstStyle/>
          <a:p>
            <a:pPr algn="ctr"/>
            <a:r>
              <a:rPr lang="en-US" sz="1200" i="1" dirty="0">
                <a:latin typeface="Apercu Light" panose="02000506030000020004" pitchFamily="50" charset="0"/>
              </a:rPr>
              <a:t>NATIONAL Competitive Events Information – Check with State Leader for state-specific information.</a:t>
            </a:r>
          </a:p>
        </p:txBody>
      </p:sp>
    </p:spTree>
    <p:extLst>
      <p:ext uri="{BB962C8B-B14F-4D97-AF65-F5344CB8AC3E}">
        <p14:creationId xmlns:p14="http://schemas.microsoft.com/office/powerpoint/2010/main" val="14266434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50A80AC2-669D-13A1-61CA-6D9E5CE5E6CC}"/>
              </a:ext>
            </a:extLst>
          </p:cNvPr>
          <p:cNvCxnSpPr>
            <a:cxnSpLocks/>
          </p:cNvCxnSpPr>
          <p:nvPr/>
        </p:nvCxnSpPr>
        <p:spPr>
          <a:xfrm flipV="1">
            <a:off x="860058" y="-14327"/>
            <a:ext cx="0" cy="6886654"/>
          </a:xfrm>
          <a:prstGeom prst="line">
            <a:avLst/>
          </a:prstGeom>
          <a:ln w="25400">
            <a:solidFill>
              <a:srgbClr val="1B52BD"/>
            </a:solidFill>
          </a:ln>
        </p:spPr>
        <p:style>
          <a:lnRef idx="1">
            <a:schemeClr val="accent1"/>
          </a:lnRef>
          <a:fillRef idx="0">
            <a:schemeClr val="accent1"/>
          </a:fillRef>
          <a:effectRef idx="0">
            <a:schemeClr val="accent1"/>
          </a:effectRef>
          <a:fontRef idx="minor">
            <a:schemeClr val="tx1"/>
          </a:fontRef>
        </p:style>
      </p:cxnSp>
      <p:sp>
        <p:nvSpPr>
          <p:cNvPr id="7" name="Subtitle 2">
            <a:extLst>
              <a:ext uri="{FF2B5EF4-FFF2-40B4-BE49-F238E27FC236}">
                <a16:creationId xmlns:a16="http://schemas.microsoft.com/office/drawing/2014/main" id="{E7823820-9C0A-D3B2-431E-E310B730CECE}"/>
              </a:ext>
            </a:extLst>
          </p:cNvPr>
          <p:cNvSpPr txBox="1">
            <a:spLocks/>
          </p:cNvSpPr>
          <p:nvPr/>
        </p:nvSpPr>
        <p:spPr>
          <a:xfrm rot="16200000">
            <a:off x="-834410" y="4841603"/>
            <a:ext cx="2528878" cy="318125"/>
          </a:xfrm>
          <a:prstGeom prst="rect">
            <a:avLst/>
          </a:prstGeom>
        </p:spPr>
        <p:txBody>
          <a:bodyPr vert="horz" lIns="0" tIns="91440" rIns="0" bIns="9144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200">
                <a:solidFill>
                  <a:srgbClr val="1B52BD"/>
                </a:solidFill>
                <a:latin typeface="Apercu Medium" panose="02000506040000020004" pitchFamily="2" charset="77"/>
              </a:rPr>
              <a:t>Future Business Leaders of America</a:t>
            </a:r>
          </a:p>
        </p:txBody>
      </p:sp>
      <p:sp>
        <p:nvSpPr>
          <p:cNvPr id="13" name="Subtitle 2">
            <a:extLst>
              <a:ext uri="{FF2B5EF4-FFF2-40B4-BE49-F238E27FC236}">
                <a16:creationId xmlns:a16="http://schemas.microsoft.com/office/drawing/2014/main" id="{92642B30-72DD-63DC-A028-204B67AC556B}"/>
              </a:ext>
            </a:extLst>
          </p:cNvPr>
          <p:cNvSpPr txBox="1">
            <a:spLocks/>
          </p:cNvSpPr>
          <p:nvPr/>
        </p:nvSpPr>
        <p:spPr>
          <a:xfrm>
            <a:off x="31254" y="238788"/>
            <a:ext cx="828804" cy="441696"/>
          </a:xfrm>
          <a:prstGeom prst="rect">
            <a:avLst/>
          </a:prstGeom>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fld id="{A805EFFC-3247-3342-8E76-AD31FE7A0619}" type="slidenum">
              <a:rPr lang="en-US" sz="3000" smtClean="0">
                <a:solidFill>
                  <a:srgbClr val="1B52BD"/>
                </a:solidFill>
                <a:latin typeface="Apercu Medium" panose="02000506040000020004" pitchFamily="2" charset="77"/>
              </a:rPr>
              <a:t>16</a:t>
            </a:fld>
            <a:endParaRPr lang="en-US" sz="3500">
              <a:solidFill>
                <a:srgbClr val="1B52BD"/>
              </a:solidFill>
              <a:latin typeface="Apercu Medium" panose="02000506040000020004" pitchFamily="2" charset="77"/>
            </a:endParaRPr>
          </a:p>
        </p:txBody>
      </p:sp>
      <p:pic>
        <p:nvPicPr>
          <p:cNvPr id="3" name="Picture 2" descr="Icon&#10;&#10;Description automatically generated">
            <a:extLst>
              <a:ext uri="{FF2B5EF4-FFF2-40B4-BE49-F238E27FC236}">
                <a16:creationId xmlns:a16="http://schemas.microsoft.com/office/drawing/2014/main" id="{1711E989-CEAB-991A-EFC2-0C24048BDEDA}"/>
              </a:ext>
            </a:extLst>
          </p:cNvPr>
          <p:cNvPicPr>
            <a:picLocks noChangeAspect="1"/>
          </p:cNvPicPr>
          <p:nvPr/>
        </p:nvPicPr>
        <p:blipFill>
          <a:blip r:embed="rId2"/>
          <a:stretch>
            <a:fillRect/>
          </a:stretch>
        </p:blipFill>
        <p:spPr>
          <a:xfrm>
            <a:off x="11462229" y="6183857"/>
            <a:ext cx="476988" cy="425994"/>
          </a:xfrm>
          <a:prstGeom prst="rect">
            <a:avLst/>
          </a:prstGeom>
        </p:spPr>
      </p:pic>
      <p:sp>
        <p:nvSpPr>
          <p:cNvPr id="2" name="Rectangle 1">
            <a:extLst>
              <a:ext uri="{FF2B5EF4-FFF2-40B4-BE49-F238E27FC236}">
                <a16:creationId xmlns:a16="http://schemas.microsoft.com/office/drawing/2014/main" id="{9FAF329E-84C7-7DB8-AD18-86EF306FCD7D}"/>
              </a:ext>
            </a:extLst>
          </p:cNvPr>
          <p:cNvSpPr/>
          <p:nvPr/>
        </p:nvSpPr>
        <p:spPr>
          <a:xfrm>
            <a:off x="1729021" y="0"/>
            <a:ext cx="10462974" cy="2003612"/>
          </a:xfrm>
          <a:prstGeom prst="rect">
            <a:avLst/>
          </a:prstGeom>
          <a:solidFill>
            <a:srgbClr val="1B5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ubtitle 2">
            <a:extLst>
              <a:ext uri="{FF2B5EF4-FFF2-40B4-BE49-F238E27FC236}">
                <a16:creationId xmlns:a16="http://schemas.microsoft.com/office/drawing/2014/main" id="{F00D4D95-4B72-220B-02B5-406F515CF5A8}"/>
              </a:ext>
            </a:extLst>
          </p:cNvPr>
          <p:cNvSpPr txBox="1">
            <a:spLocks/>
          </p:cNvSpPr>
          <p:nvPr/>
        </p:nvSpPr>
        <p:spPr>
          <a:xfrm>
            <a:off x="2180501" y="699889"/>
            <a:ext cx="8914373" cy="1000391"/>
          </a:xfrm>
          <a:prstGeom prst="rect">
            <a:avLst/>
          </a:prstGeom>
        </p:spPr>
        <p:txBody>
          <a:bodyPr vert="horz" lIns="0" tIns="182880" rIns="182880" bIns="9144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6000" dirty="0">
                <a:solidFill>
                  <a:schemeClr val="bg1"/>
                </a:solidFill>
                <a:latin typeface="Apercu Medium" panose="02000506040000020004" pitchFamily="2" charset="77"/>
              </a:rPr>
              <a:t>Changes for All Divisions</a:t>
            </a:r>
            <a:endParaRPr lang="en-US" sz="6600" dirty="0">
              <a:solidFill>
                <a:schemeClr val="bg1"/>
              </a:solidFill>
              <a:latin typeface="Apercu Medium" panose="02000506040000020004" pitchFamily="2" charset="77"/>
            </a:endParaRPr>
          </a:p>
        </p:txBody>
      </p:sp>
      <p:sp>
        <p:nvSpPr>
          <p:cNvPr id="10" name="Rectangle 9">
            <a:extLst>
              <a:ext uri="{FF2B5EF4-FFF2-40B4-BE49-F238E27FC236}">
                <a16:creationId xmlns:a16="http://schemas.microsoft.com/office/drawing/2014/main" id="{57E9D1A0-1041-49A1-6919-D2AE66600945}"/>
              </a:ext>
            </a:extLst>
          </p:cNvPr>
          <p:cNvSpPr/>
          <p:nvPr/>
        </p:nvSpPr>
        <p:spPr>
          <a:xfrm>
            <a:off x="1729021" y="2003612"/>
            <a:ext cx="10210159" cy="309282"/>
          </a:xfrm>
          <a:prstGeom prst="rect">
            <a:avLst/>
          </a:prstGeom>
          <a:solidFill>
            <a:srgbClr val="0A2D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B5A3D1B-BF45-50E2-2949-49E2A50A3806}"/>
              </a:ext>
            </a:extLst>
          </p:cNvPr>
          <p:cNvSpPr/>
          <p:nvPr/>
        </p:nvSpPr>
        <p:spPr>
          <a:xfrm>
            <a:off x="10862549" y="2003612"/>
            <a:ext cx="1329451" cy="309282"/>
          </a:xfrm>
          <a:prstGeom prst="rect">
            <a:avLst/>
          </a:prstGeom>
          <a:solidFill>
            <a:srgbClr val="F4AB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594352B-37ED-844C-D50D-AFB7C3D6E4B0}"/>
              </a:ext>
            </a:extLst>
          </p:cNvPr>
          <p:cNvSpPr txBox="1"/>
          <p:nvPr/>
        </p:nvSpPr>
        <p:spPr>
          <a:xfrm>
            <a:off x="1897973" y="2354332"/>
            <a:ext cx="8095614" cy="3785652"/>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rgbClr val="0A2D80"/>
                </a:solidFill>
                <a:latin typeface="Apercu Medium" panose="02000506040000020004" pitchFamily="2" charset="77"/>
              </a:rPr>
              <a:t>Categories</a:t>
            </a:r>
          </a:p>
          <a:p>
            <a:pPr marL="742950" lvl="1" indent="-285750">
              <a:buFont typeface="Arial" panose="020B0604020202020204" pitchFamily="34" charset="0"/>
              <a:buChar char="•"/>
            </a:pPr>
            <a:r>
              <a:rPr lang="en-US" sz="2400" dirty="0">
                <a:solidFill>
                  <a:srgbClr val="0A2D80"/>
                </a:solidFill>
                <a:latin typeface="Apercu Medium" panose="02000506040000020004" pitchFamily="2" charset="77"/>
              </a:rPr>
              <a:t>Team – can be individual</a:t>
            </a:r>
          </a:p>
          <a:p>
            <a:pPr marL="285750" indent="-285750">
              <a:buFont typeface="Arial" panose="020B0604020202020204" pitchFamily="34" charset="0"/>
              <a:buChar char="•"/>
            </a:pPr>
            <a:r>
              <a:rPr lang="en-US" sz="2400" dirty="0">
                <a:solidFill>
                  <a:srgbClr val="0A2D80"/>
                </a:solidFill>
                <a:latin typeface="Apercu Medium" panose="02000506040000020004" pitchFamily="2" charset="77"/>
              </a:rPr>
              <a:t>Rating Sheet Updates</a:t>
            </a:r>
          </a:p>
          <a:p>
            <a:pPr marL="742950" lvl="1" indent="-285750">
              <a:buFont typeface="Arial" panose="020B0604020202020204" pitchFamily="34" charset="0"/>
              <a:buChar char="•"/>
            </a:pPr>
            <a:r>
              <a:rPr lang="en-US" sz="2400" dirty="0">
                <a:solidFill>
                  <a:srgbClr val="0A2D80"/>
                </a:solidFill>
                <a:latin typeface="Apercu Medium" panose="02000506040000020004" pitchFamily="2" charset="77"/>
              </a:rPr>
              <a:t>Ranges</a:t>
            </a:r>
          </a:p>
          <a:p>
            <a:pPr marL="742950" lvl="1" indent="-285750">
              <a:buFont typeface="Arial" panose="020B0604020202020204" pitchFamily="34" charset="0"/>
              <a:buChar char="•"/>
            </a:pPr>
            <a:r>
              <a:rPr lang="en-US" sz="2400" dirty="0">
                <a:solidFill>
                  <a:srgbClr val="0A2D80"/>
                </a:solidFill>
                <a:latin typeface="Apercu Medium" panose="02000506040000020004" pitchFamily="2" charset="77"/>
              </a:rPr>
              <a:t>Removed tie breaker column</a:t>
            </a:r>
          </a:p>
          <a:p>
            <a:pPr marL="742950" lvl="1" indent="-285750">
              <a:buFont typeface="Arial" panose="020B0604020202020204" pitchFamily="34" charset="0"/>
              <a:buChar char="•"/>
            </a:pPr>
            <a:r>
              <a:rPr lang="en-US" sz="2400" dirty="0">
                <a:solidFill>
                  <a:srgbClr val="0A2D80"/>
                </a:solidFill>
                <a:latin typeface="Apercu Medium" panose="02000506040000020004" pitchFamily="2" charset="77"/>
              </a:rPr>
              <a:t>Penalty Points</a:t>
            </a:r>
          </a:p>
          <a:p>
            <a:pPr marL="285750" indent="-285750">
              <a:buFont typeface="Arial" panose="020B0604020202020204" pitchFamily="34" charset="0"/>
              <a:buChar char="•"/>
            </a:pPr>
            <a:r>
              <a:rPr lang="en-US" sz="2400" dirty="0">
                <a:solidFill>
                  <a:srgbClr val="0A2D80"/>
                </a:solidFill>
                <a:latin typeface="Apercu Medium" panose="02000506040000020004" pitchFamily="2" charset="77"/>
              </a:rPr>
              <a:t>Timing Updates</a:t>
            </a:r>
          </a:p>
          <a:p>
            <a:pPr marL="742950" lvl="1" indent="-285750">
              <a:buFont typeface="Arial" panose="020B0604020202020204" pitchFamily="34" charset="0"/>
              <a:buChar char="•"/>
            </a:pPr>
            <a:r>
              <a:rPr lang="en-US" sz="2400" dirty="0">
                <a:solidFill>
                  <a:srgbClr val="0A2D80"/>
                </a:solidFill>
                <a:latin typeface="Apercu Medium" panose="02000506040000020004" pitchFamily="2" charset="77"/>
              </a:rPr>
              <a:t>Testing Time (Tie Breaker)</a:t>
            </a:r>
          </a:p>
          <a:p>
            <a:pPr marL="742950" lvl="1" indent="-285750">
              <a:buFont typeface="Arial" panose="020B0604020202020204" pitchFamily="34" charset="0"/>
              <a:buChar char="•"/>
            </a:pPr>
            <a:r>
              <a:rPr lang="en-US" sz="2400" dirty="0">
                <a:solidFill>
                  <a:srgbClr val="0A2D80"/>
                </a:solidFill>
                <a:latin typeface="Apercu Medium" panose="02000506040000020004" pitchFamily="2" charset="77"/>
              </a:rPr>
              <a:t>Set-up Time</a:t>
            </a:r>
          </a:p>
          <a:p>
            <a:pPr marL="742950" lvl="1" indent="-285750">
              <a:buFont typeface="Arial" panose="020B0604020202020204" pitchFamily="34" charset="0"/>
              <a:buChar char="•"/>
            </a:pPr>
            <a:r>
              <a:rPr lang="en-US" sz="2400" dirty="0">
                <a:solidFill>
                  <a:srgbClr val="0A2D80"/>
                </a:solidFill>
                <a:latin typeface="Apercu Medium" panose="02000506040000020004" pitchFamily="2" charset="77"/>
              </a:rPr>
              <a:t>Presentation Times</a:t>
            </a:r>
          </a:p>
        </p:txBody>
      </p:sp>
      <p:sp>
        <p:nvSpPr>
          <p:cNvPr id="11" name="Rectangle 10">
            <a:extLst>
              <a:ext uri="{FF2B5EF4-FFF2-40B4-BE49-F238E27FC236}">
                <a16:creationId xmlns:a16="http://schemas.microsoft.com/office/drawing/2014/main" id="{EA4E2DAF-D8AA-7F16-134E-48A09A96552F}"/>
              </a:ext>
            </a:extLst>
          </p:cNvPr>
          <p:cNvSpPr/>
          <p:nvPr/>
        </p:nvSpPr>
        <p:spPr>
          <a:xfrm>
            <a:off x="729774" y="238788"/>
            <a:ext cx="269474" cy="441696"/>
          </a:xfrm>
          <a:prstGeom prst="rect">
            <a:avLst/>
          </a:prstGeom>
          <a:solidFill>
            <a:srgbClr val="F4AB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utumn leaves color progression">
            <a:extLst>
              <a:ext uri="{FF2B5EF4-FFF2-40B4-BE49-F238E27FC236}">
                <a16:creationId xmlns:a16="http://schemas.microsoft.com/office/drawing/2014/main" id="{DB12ECAA-910C-DF2F-DA1A-6762EE0AAAEF}"/>
              </a:ext>
            </a:extLst>
          </p:cNvPr>
          <p:cNvPicPr>
            <a:picLocks noChangeAspect="1"/>
          </p:cNvPicPr>
          <p:nvPr/>
        </p:nvPicPr>
        <p:blipFill>
          <a:blip r:embed="rId3">
            <a:clrChange>
              <a:clrFrom>
                <a:srgbClr val="EFEFED"/>
              </a:clrFrom>
              <a:clrTo>
                <a:srgbClr val="EFEFED">
                  <a:alpha val="0"/>
                </a:srgbClr>
              </a:clrTo>
            </a:clrChange>
          </a:blip>
          <a:stretch>
            <a:fillRect/>
          </a:stretch>
        </p:blipFill>
        <p:spPr>
          <a:xfrm>
            <a:off x="7060691" y="2823524"/>
            <a:ext cx="4576577" cy="3051051"/>
          </a:xfrm>
          <a:prstGeom prst="rect">
            <a:avLst/>
          </a:prstGeom>
        </p:spPr>
      </p:pic>
      <p:sp>
        <p:nvSpPr>
          <p:cNvPr id="4" name="TextBox 3">
            <a:extLst>
              <a:ext uri="{FF2B5EF4-FFF2-40B4-BE49-F238E27FC236}">
                <a16:creationId xmlns:a16="http://schemas.microsoft.com/office/drawing/2014/main" id="{0B3C83B7-CFEA-26C2-3D78-2A6E1C497162}"/>
              </a:ext>
            </a:extLst>
          </p:cNvPr>
          <p:cNvSpPr txBox="1"/>
          <p:nvPr/>
        </p:nvSpPr>
        <p:spPr>
          <a:xfrm>
            <a:off x="1417896" y="6265105"/>
            <a:ext cx="9914046" cy="276999"/>
          </a:xfrm>
          <a:prstGeom prst="rect">
            <a:avLst/>
          </a:prstGeom>
          <a:noFill/>
        </p:spPr>
        <p:txBody>
          <a:bodyPr wrap="square" rtlCol="0">
            <a:spAutoFit/>
          </a:bodyPr>
          <a:lstStyle/>
          <a:p>
            <a:pPr algn="ctr"/>
            <a:r>
              <a:rPr lang="en-US" sz="1200" i="1" dirty="0">
                <a:latin typeface="Apercu Light" panose="02000506030000020004" pitchFamily="50" charset="0"/>
              </a:rPr>
              <a:t>NATIONAL Competitive Events Information – Check with State Leader for state-specific information.</a:t>
            </a:r>
          </a:p>
        </p:txBody>
      </p:sp>
    </p:spTree>
    <p:extLst>
      <p:ext uri="{BB962C8B-B14F-4D97-AF65-F5344CB8AC3E}">
        <p14:creationId xmlns:p14="http://schemas.microsoft.com/office/powerpoint/2010/main" val="1801287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50A80AC2-669D-13A1-61CA-6D9E5CE5E6CC}"/>
              </a:ext>
            </a:extLst>
          </p:cNvPr>
          <p:cNvCxnSpPr>
            <a:cxnSpLocks/>
          </p:cNvCxnSpPr>
          <p:nvPr/>
        </p:nvCxnSpPr>
        <p:spPr>
          <a:xfrm flipV="1">
            <a:off x="860058" y="-14327"/>
            <a:ext cx="0" cy="6886654"/>
          </a:xfrm>
          <a:prstGeom prst="line">
            <a:avLst/>
          </a:prstGeom>
          <a:ln w="25400">
            <a:solidFill>
              <a:srgbClr val="1B52BD"/>
            </a:solidFill>
          </a:ln>
        </p:spPr>
        <p:style>
          <a:lnRef idx="1">
            <a:schemeClr val="accent1"/>
          </a:lnRef>
          <a:fillRef idx="0">
            <a:schemeClr val="accent1"/>
          </a:fillRef>
          <a:effectRef idx="0">
            <a:schemeClr val="accent1"/>
          </a:effectRef>
          <a:fontRef idx="minor">
            <a:schemeClr val="tx1"/>
          </a:fontRef>
        </p:style>
      </p:cxnSp>
      <p:sp>
        <p:nvSpPr>
          <p:cNvPr id="7" name="Subtitle 2">
            <a:extLst>
              <a:ext uri="{FF2B5EF4-FFF2-40B4-BE49-F238E27FC236}">
                <a16:creationId xmlns:a16="http://schemas.microsoft.com/office/drawing/2014/main" id="{E7823820-9C0A-D3B2-431E-E310B730CECE}"/>
              </a:ext>
            </a:extLst>
          </p:cNvPr>
          <p:cNvSpPr txBox="1">
            <a:spLocks/>
          </p:cNvSpPr>
          <p:nvPr/>
        </p:nvSpPr>
        <p:spPr>
          <a:xfrm rot="16200000">
            <a:off x="-834410" y="4841603"/>
            <a:ext cx="2528878" cy="318125"/>
          </a:xfrm>
          <a:prstGeom prst="rect">
            <a:avLst/>
          </a:prstGeom>
        </p:spPr>
        <p:txBody>
          <a:bodyPr vert="horz" lIns="0" tIns="91440" rIns="0" bIns="9144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200">
                <a:solidFill>
                  <a:srgbClr val="1B52BD"/>
                </a:solidFill>
                <a:latin typeface="Apercu Medium" panose="02000506040000020004" pitchFamily="2" charset="77"/>
              </a:rPr>
              <a:t>Future Business Leaders of America</a:t>
            </a:r>
          </a:p>
        </p:txBody>
      </p:sp>
      <p:sp>
        <p:nvSpPr>
          <p:cNvPr id="13" name="Subtitle 2">
            <a:extLst>
              <a:ext uri="{FF2B5EF4-FFF2-40B4-BE49-F238E27FC236}">
                <a16:creationId xmlns:a16="http://schemas.microsoft.com/office/drawing/2014/main" id="{92642B30-72DD-63DC-A028-204B67AC556B}"/>
              </a:ext>
            </a:extLst>
          </p:cNvPr>
          <p:cNvSpPr txBox="1">
            <a:spLocks/>
          </p:cNvSpPr>
          <p:nvPr/>
        </p:nvSpPr>
        <p:spPr>
          <a:xfrm>
            <a:off x="31254" y="238788"/>
            <a:ext cx="828804" cy="441696"/>
          </a:xfrm>
          <a:prstGeom prst="rect">
            <a:avLst/>
          </a:prstGeom>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fld id="{A805EFFC-3247-3342-8E76-AD31FE7A0619}" type="slidenum">
              <a:rPr lang="en-US" sz="3000" smtClean="0">
                <a:solidFill>
                  <a:srgbClr val="1B52BD"/>
                </a:solidFill>
                <a:latin typeface="Apercu Medium" panose="02000506040000020004" pitchFamily="2" charset="77"/>
              </a:rPr>
              <a:t>17</a:t>
            </a:fld>
            <a:endParaRPr lang="en-US" sz="3500">
              <a:solidFill>
                <a:srgbClr val="1B52BD"/>
              </a:solidFill>
              <a:latin typeface="Apercu Medium" panose="02000506040000020004" pitchFamily="2" charset="77"/>
            </a:endParaRPr>
          </a:p>
        </p:txBody>
      </p:sp>
      <p:pic>
        <p:nvPicPr>
          <p:cNvPr id="3" name="Picture 2" descr="Icon&#10;&#10;Description automatically generated">
            <a:extLst>
              <a:ext uri="{FF2B5EF4-FFF2-40B4-BE49-F238E27FC236}">
                <a16:creationId xmlns:a16="http://schemas.microsoft.com/office/drawing/2014/main" id="{1711E989-CEAB-991A-EFC2-0C24048BDEDA}"/>
              </a:ext>
            </a:extLst>
          </p:cNvPr>
          <p:cNvPicPr>
            <a:picLocks noChangeAspect="1"/>
          </p:cNvPicPr>
          <p:nvPr/>
        </p:nvPicPr>
        <p:blipFill>
          <a:blip r:embed="rId2"/>
          <a:stretch>
            <a:fillRect/>
          </a:stretch>
        </p:blipFill>
        <p:spPr>
          <a:xfrm>
            <a:off x="11462229" y="6183857"/>
            <a:ext cx="476988" cy="425994"/>
          </a:xfrm>
          <a:prstGeom prst="rect">
            <a:avLst/>
          </a:prstGeom>
        </p:spPr>
      </p:pic>
      <p:sp>
        <p:nvSpPr>
          <p:cNvPr id="2" name="Rectangle 1">
            <a:extLst>
              <a:ext uri="{FF2B5EF4-FFF2-40B4-BE49-F238E27FC236}">
                <a16:creationId xmlns:a16="http://schemas.microsoft.com/office/drawing/2014/main" id="{9FAF329E-84C7-7DB8-AD18-86EF306FCD7D}"/>
              </a:ext>
            </a:extLst>
          </p:cNvPr>
          <p:cNvSpPr/>
          <p:nvPr/>
        </p:nvSpPr>
        <p:spPr>
          <a:xfrm>
            <a:off x="1729021" y="0"/>
            <a:ext cx="10462974" cy="2003612"/>
          </a:xfrm>
          <a:prstGeom prst="rect">
            <a:avLst/>
          </a:prstGeom>
          <a:solidFill>
            <a:srgbClr val="1B5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ubtitle 2">
            <a:extLst>
              <a:ext uri="{FF2B5EF4-FFF2-40B4-BE49-F238E27FC236}">
                <a16:creationId xmlns:a16="http://schemas.microsoft.com/office/drawing/2014/main" id="{F00D4D95-4B72-220B-02B5-406F515CF5A8}"/>
              </a:ext>
            </a:extLst>
          </p:cNvPr>
          <p:cNvSpPr txBox="1">
            <a:spLocks/>
          </p:cNvSpPr>
          <p:nvPr/>
        </p:nvSpPr>
        <p:spPr>
          <a:xfrm>
            <a:off x="2180501" y="699889"/>
            <a:ext cx="8914373" cy="1000391"/>
          </a:xfrm>
          <a:prstGeom prst="rect">
            <a:avLst/>
          </a:prstGeom>
        </p:spPr>
        <p:txBody>
          <a:bodyPr vert="horz" lIns="0" tIns="182880" rIns="182880" bIns="9144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6000" dirty="0">
                <a:solidFill>
                  <a:schemeClr val="bg1"/>
                </a:solidFill>
                <a:latin typeface="Apercu Medium" panose="02000506040000020004" pitchFamily="2" charset="77"/>
              </a:rPr>
              <a:t>Changes for High School</a:t>
            </a:r>
            <a:endParaRPr lang="en-US" sz="6600" dirty="0">
              <a:solidFill>
                <a:schemeClr val="bg1"/>
              </a:solidFill>
              <a:latin typeface="Apercu Medium" panose="02000506040000020004" pitchFamily="2" charset="77"/>
            </a:endParaRPr>
          </a:p>
        </p:txBody>
      </p:sp>
      <p:sp>
        <p:nvSpPr>
          <p:cNvPr id="10" name="Rectangle 9">
            <a:extLst>
              <a:ext uri="{FF2B5EF4-FFF2-40B4-BE49-F238E27FC236}">
                <a16:creationId xmlns:a16="http://schemas.microsoft.com/office/drawing/2014/main" id="{57E9D1A0-1041-49A1-6919-D2AE66600945}"/>
              </a:ext>
            </a:extLst>
          </p:cNvPr>
          <p:cNvSpPr/>
          <p:nvPr/>
        </p:nvSpPr>
        <p:spPr>
          <a:xfrm>
            <a:off x="1729021" y="2003612"/>
            <a:ext cx="10210159" cy="309282"/>
          </a:xfrm>
          <a:prstGeom prst="rect">
            <a:avLst/>
          </a:prstGeom>
          <a:solidFill>
            <a:srgbClr val="0A2D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B5A3D1B-BF45-50E2-2949-49E2A50A3806}"/>
              </a:ext>
            </a:extLst>
          </p:cNvPr>
          <p:cNvSpPr/>
          <p:nvPr/>
        </p:nvSpPr>
        <p:spPr>
          <a:xfrm>
            <a:off x="10862549" y="2003612"/>
            <a:ext cx="1329451" cy="309282"/>
          </a:xfrm>
          <a:prstGeom prst="rect">
            <a:avLst/>
          </a:prstGeom>
          <a:solidFill>
            <a:srgbClr val="F4AB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594352B-37ED-844C-D50D-AFB7C3D6E4B0}"/>
              </a:ext>
            </a:extLst>
          </p:cNvPr>
          <p:cNvSpPr txBox="1"/>
          <p:nvPr/>
        </p:nvSpPr>
        <p:spPr>
          <a:xfrm>
            <a:off x="1729020" y="2616226"/>
            <a:ext cx="9133491" cy="3970318"/>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rgbClr val="0A2D80"/>
                </a:solidFill>
                <a:latin typeface="Apercu Medium" panose="02000506040000020004" pitchFamily="2" charset="77"/>
              </a:rPr>
              <a:t>RETIRED: Business Financial Plan</a:t>
            </a:r>
          </a:p>
          <a:p>
            <a:pPr marL="285750" indent="-285750">
              <a:buFont typeface="Arial" panose="020B0604020202020204" pitchFamily="34" charset="0"/>
              <a:buChar char="•"/>
            </a:pPr>
            <a:r>
              <a:rPr lang="en-US" sz="2800" dirty="0">
                <a:solidFill>
                  <a:srgbClr val="0A2D80"/>
                </a:solidFill>
                <a:latin typeface="Apercu Medium" panose="02000506040000020004" pitchFamily="2" charset="77"/>
              </a:rPr>
              <a:t>RETIRED: E-Business</a:t>
            </a:r>
          </a:p>
          <a:p>
            <a:pPr marL="285750" indent="-285750">
              <a:buFont typeface="Arial" panose="020B0604020202020204" pitchFamily="34" charset="0"/>
              <a:buChar char="•"/>
            </a:pPr>
            <a:r>
              <a:rPr lang="en-US" sz="2800" dirty="0">
                <a:solidFill>
                  <a:srgbClr val="0A2D80"/>
                </a:solidFill>
                <a:latin typeface="Apercu Medium" panose="02000506040000020004" pitchFamily="2" charset="77"/>
              </a:rPr>
              <a:t>MODIFICATION: Political Science -&gt; Public Policy &amp; Advocacy</a:t>
            </a:r>
          </a:p>
          <a:p>
            <a:pPr marL="285750" indent="-285750">
              <a:buFont typeface="Arial" panose="020B0604020202020204" pitchFamily="34" charset="0"/>
              <a:buChar char="•"/>
            </a:pPr>
            <a:r>
              <a:rPr lang="en-US" sz="2800" dirty="0">
                <a:solidFill>
                  <a:srgbClr val="0A2D80"/>
                </a:solidFill>
                <a:latin typeface="Apercu Medium" panose="02000506040000020004" pitchFamily="2" charset="77"/>
              </a:rPr>
              <a:t>MODIFICATION: Publication Design -&gt; Visual Design</a:t>
            </a:r>
          </a:p>
          <a:p>
            <a:pPr marL="285750" indent="-285750">
              <a:buFont typeface="Arial" panose="020B0604020202020204" pitchFamily="34" charset="0"/>
              <a:buChar char="•"/>
            </a:pPr>
            <a:r>
              <a:rPr lang="en-US" sz="2800" dirty="0">
                <a:solidFill>
                  <a:srgbClr val="0A2D80"/>
                </a:solidFill>
                <a:latin typeface="Apercu Medium" panose="02000506040000020004" pitchFamily="2" charset="77"/>
              </a:rPr>
              <a:t>NEW: Financial Statement Analysis</a:t>
            </a:r>
          </a:p>
          <a:p>
            <a:pPr marL="285750" indent="-285750">
              <a:buFont typeface="Arial" panose="020B0604020202020204" pitchFamily="34" charset="0"/>
              <a:buChar char="•"/>
            </a:pPr>
            <a:r>
              <a:rPr lang="en-US" sz="2800" dirty="0">
                <a:solidFill>
                  <a:srgbClr val="0A2D80"/>
                </a:solidFill>
                <a:latin typeface="Apercu Medium" panose="02000506040000020004" pitchFamily="2" charset="77"/>
              </a:rPr>
              <a:t>NEW: Future Business Educator</a:t>
            </a:r>
          </a:p>
          <a:p>
            <a:pPr marL="285750" indent="-285750">
              <a:buFont typeface="Arial" panose="020B0604020202020204" pitchFamily="34" charset="0"/>
              <a:buChar char="•"/>
            </a:pPr>
            <a:r>
              <a:rPr lang="en-US" sz="2800" dirty="0">
                <a:solidFill>
                  <a:srgbClr val="0A2D80"/>
                </a:solidFill>
                <a:latin typeface="Apercu Medium" panose="02000506040000020004" pitchFamily="2" charset="77"/>
              </a:rPr>
              <a:t>NEW: Introduction to Programming</a:t>
            </a:r>
          </a:p>
          <a:p>
            <a:pPr marL="285750" indent="-285750">
              <a:buFont typeface="Arial" panose="020B0604020202020204" pitchFamily="34" charset="0"/>
              <a:buChar char="•"/>
            </a:pPr>
            <a:r>
              <a:rPr lang="en-US" sz="2800" dirty="0">
                <a:solidFill>
                  <a:srgbClr val="0A2D80"/>
                </a:solidFill>
                <a:latin typeface="Apercu Medium" panose="02000506040000020004" pitchFamily="2" charset="77"/>
              </a:rPr>
              <a:t>NEW: Website Coding &amp; Development</a:t>
            </a:r>
          </a:p>
        </p:txBody>
      </p:sp>
      <p:sp>
        <p:nvSpPr>
          <p:cNvPr id="11" name="Rectangle 10">
            <a:extLst>
              <a:ext uri="{FF2B5EF4-FFF2-40B4-BE49-F238E27FC236}">
                <a16:creationId xmlns:a16="http://schemas.microsoft.com/office/drawing/2014/main" id="{EA4E2DAF-D8AA-7F16-134E-48A09A96552F}"/>
              </a:ext>
            </a:extLst>
          </p:cNvPr>
          <p:cNvSpPr/>
          <p:nvPr/>
        </p:nvSpPr>
        <p:spPr>
          <a:xfrm>
            <a:off x="729774" y="238788"/>
            <a:ext cx="269474" cy="441696"/>
          </a:xfrm>
          <a:prstGeom prst="rect">
            <a:avLst/>
          </a:prstGeom>
          <a:solidFill>
            <a:srgbClr val="F4AB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AE186A7-281F-DB3C-4796-243507139C8D}"/>
              </a:ext>
            </a:extLst>
          </p:cNvPr>
          <p:cNvSpPr txBox="1"/>
          <p:nvPr/>
        </p:nvSpPr>
        <p:spPr>
          <a:xfrm>
            <a:off x="999248" y="6411575"/>
            <a:ext cx="10332694" cy="276999"/>
          </a:xfrm>
          <a:prstGeom prst="rect">
            <a:avLst/>
          </a:prstGeom>
          <a:noFill/>
        </p:spPr>
        <p:txBody>
          <a:bodyPr wrap="square" rtlCol="0">
            <a:spAutoFit/>
          </a:bodyPr>
          <a:lstStyle/>
          <a:p>
            <a:pPr algn="ctr"/>
            <a:r>
              <a:rPr lang="en-US" sz="1200" i="1" dirty="0">
                <a:latin typeface="Apercu Light" panose="02000506030000020004" pitchFamily="50" charset="0"/>
              </a:rPr>
              <a:t>NATIONAL Competitive Events Information – Check with State Leader for state-specific information.</a:t>
            </a:r>
          </a:p>
        </p:txBody>
      </p:sp>
    </p:spTree>
    <p:extLst>
      <p:ext uri="{BB962C8B-B14F-4D97-AF65-F5344CB8AC3E}">
        <p14:creationId xmlns:p14="http://schemas.microsoft.com/office/powerpoint/2010/main" val="3433944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50A80AC2-669D-13A1-61CA-6D9E5CE5E6CC}"/>
              </a:ext>
            </a:extLst>
          </p:cNvPr>
          <p:cNvCxnSpPr>
            <a:cxnSpLocks/>
          </p:cNvCxnSpPr>
          <p:nvPr/>
        </p:nvCxnSpPr>
        <p:spPr>
          <a:xfrm flipV="1">
            <a:off x="860058" y="-14327"/>
            <a:ext cx="0" cy="6886654"/>
          </a:xfrm>
          <a:prstGeom prst="line">
            <a:avLst/>
          </a:prstGeom>
          <a:ln w="25400">
            <a:solidFill>
              <a:srgbClr val="1B52BD"/>
            </a:solidFill>
          </a:ln>
        </p:spPr>
        <p:style>
          <a:lnRef idx="1">
            <a:schemeClr val="accent1"/>
          </a:lnRef>
          <a:fillRef idx="0">
            <a:schemeClr val="accent1"/>
          </a:fillRef>
          <a:effectRef idx="0">
            <a:schemeClr val="accent1"/>
          </a:effectRef>
          <a:fontRef idx="minor">
            <a:schemeClr val="tx1"/>
          </a:fontRef>
        </p:style>
      </p:cxnSp>
      <p:sp>
        <p:nvSpPr>
          <p:cNvPr id="7" name="Subtitle 2">
            <a:extLst>
              <a:ext uri="{FF2B5EF4-FFF2-40B4-BE49-F238E27FC236}">
                <a16:creationId xmlns:a16="http://schemas.microsoft.com/office/drawing/2014/main" id="{E7823820-9C0A-D3B2-431E-E310B730CECE}"/>
              </a:ext>
            </a:extLst>
          </p:cNvPr>
          <p:cNvSpPr txBox="1">
            <a:spLocks/>
          </p:cNvSpPr>
          <p:nvPr/>
        </p:nvSpPr>
        <p:spPr>
          <a:xfrm rot="16200000">
            <a:off x="-834410" y="4841603"/>
            <a:ext cx="2528878" cy="318125"/>
          </a:xfrm>
          <a:prstGeom prst="rect">
            <a:avLst/>
          </a:prstGeom>
        </p:spPr>
        <p:txBody>
          <a:bodyPr vert="horz" lIns="0" tIns="91440" rIns="0" bIns="9144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200">
                <a:solidFill>
                  <a:srgbClr val="1B52BD"/>
                </a:solidFill>
                <a:latin typeface="Apercu Medium" panose="02000506040000020004" pitchFamily="2" charset="77"/>
              </a:rPr>
              <a:t>Future Business Leaders of America</a:t>
            </a:r>
          </a:p>
        </p:txBody>
      </p:sp>
      <p:sp>
        <p:nvSpPr>
          <p:cNvPr id="13" name="Subtitle 2">
            <a:extLst>
              <a:ext uri="{FF2B5EF4-FFF2-40B4-BE49-F238E27FC236}">
                <a16:creationId xmlns:a16="http://schemas.microsoft.com/office/drawing/2014/main" id="{92642B30-72DD-63DC-A028-204B67AC556B}"/>
              </a:ext>
            </a:extLst>
          </p:cNvPr>
          <p:cNvSpPr txBox="1">
            <a:spLocks/>
          </p:cNvSpPr>
          <p:nvPr/>
        </p:nvSpPr>
        <p:spPr>
          <a:xfrm>
            <a:off x="31254" y="238788"/>
            <a:ext cx="828804" cy="441696"/>
          </a:xfrm>
          <a:prstGeom prst="rect">
            <a:avLst/>
          </a:prstGeom>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fld id="{A805EFFC-3247-3342-8E76-AD31FE7A0619}" type="slidenum">
              <a:rPr lang="en-US" sz="3000" smtClean="0">
                <a:solidFill>
                  <a:srgbClr val="1B52BD"/>
                </a:solidFill>
                <a:latin typeface="Apercu Medium" panose="02000506040000020004" pitchFamily="2" charset="77"/>
              </a:rPr>
              <a:t>18</a:t>
            </a:fld>
            <a:endParaRPr lang="en-US" sz="3500">
              <a:solidFill>
                <a:srgbClr val="1B52BD"/>
              </a:solidFill>
              <a:latin typeface="Apercu Medium" panose="02000506040000020004" pitchFamily="2" charset="77"/>
            </a:endParaRPr>
          </a:p>
        </p:txBody>
      </p:sp>
      <p:pic>
        <p:nvPicPr>
          <p:cNvPr id="3" name="Picture 2" descr="Icon&#10;&#10;Description automatically generated">
            <a:extLst>
              <a:ext uri="{FF2B5EF4-FFF2-40B4-BE49-F238E27FC236}">
                <a16:creationId xmlns:a16="http://schemas.microsoft.com/office/drawing/2014/main" id="{1711E989-CEAB-991A-EFC2-0C24048BDEDA}"/>
              </a:ext>
            </a:extLst>
          </p:cNvPr>
          <p:cNvPicPr>
            <a:picLocks noChangeAspect="1"/>
          </p:cNvPicPr>
          <p:nvPr/>
        </p:nvPicPr>
        <p:blipFill>
          <a:blip r:embed="rId2"/>
          <a:stretch>
            <a:fillRect/>
          </a:stretch>
        </p:blipFill>
        <p:spPr>
          <a:xfrm>
            <a:off x="11462229" y="6183857"/>
            <a:ext cx="476988" cy="425994"/>
          </a:xfrm>
          <a:prstGeom prst="rect">
            <a:avLst/>
          </a:prstGeom>
        </p:spPr>
      </p:pic>
      <p:sp>
        <p:nvSpPr>
          <p:cNvPr id="2" name="Rectangle 1">
            <a:extLst>
              <a:ext uri="{FF2B5EF4-FFF2-40B4-BE49-F238E27FC236}">
                <a16:creationId xmlns:a16="http://schemas.microsoft.com/office/drawing/2014/main" id="{9FAF329E-84C7-7DB8-AD18-86EF306FCD7D}"/>
              </a:ext>
            </a:extLst>
          </p:cNvPr>
          <p:cNvSpPr/>
          <p:nvPr/>
        </p:nvSpPr>
        <p:spPr>
          <a:xfrm>
            <a:off x="1729021" y="0"/>
            <a:ext cx="10462974" cy="2003612"/>
          </a:xfrm>
          <a:prstGeom prst="rect">
            <a:avLst/>
          </a:prstGeom>
          <a:solidFill>
            <a:srgbClr val="1B5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ubtitle 2">
            <a:extLst>
              <a:ext uri="{FF2B5EF4-FFF2-40B4-BE49-F238E27FC236}">
                <a16:creationId xmlns:a16="http://schemas.microsoft.com/office/drawing/2014/main" id="{F00D4D95-4B72-220B-02B5-406F515CF5A8}"/>
              </a:ext>
            </a:extLst>
          </p:cNvPr>
          <p:cNvSpPr txBox="1">
            <a:spLocks/>
          </p:cNvSpPr>
          <p:nvPr/>
        </p:nvSpPr>
        <p:spPr>
          <a:xfrm>
            <a:off x="2180501" y="699889"/>
            <a:ext cx="8914373" cy="1000391"/>
          </a:xfrm>
          <a:prstGeom prst="rect">
            <a:avLst/>
          </a:prstGeom>
        </p:spPr>
        <p:txBody>
          <a:bodyPr vert="horz" lIns="0" tIns="182880" rIns="182880" bIns="91440" rtlCol="0">
            <a:normAutofit fontScale="5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6000" dirty="0">
                <a:solidFill>
                  <a:schemeClr val="bg1"/>
                </a:solidFill>
                <a:latin typeface="Apercu Medium" panose="02000506040000020004" pitchFamily="2" charset="77"/>
              </a:rPr>
              <a:t>Highlighted Changes for Individual Events</a:t>
            </a:r>
            <a:endParaRPr lang="en-US" sz="6600" dirty="0">
              <a:solidFill>
                <a:schemeClr val="bg1"/>
              </a:solidFill>
              <a:latin typeface="Apercu Medium" panose="02000506040000020004" pitchFamily="2" charset="77"/>
            </a:endParaRPr>
          </a:p>
        </p:txBody>
      </p:sp>
      <p:sp>
        <p:nvSpPr>
          <p:cNvPr id="10" name="Rectangle 9">
            <a:extLst>
              <a:ext uri="{FF2B5EF4-FFF2-40B4-BE49-F238E27FC236}">
                <a16:creationId xmlns:a16="http://schemas.microsoft.com/office/drawing/2014/main" id="{57E9D1A0-1041-49A1-6919-D2AE66600945}"/>
              </a:ext>
            </a:extLst>
          </p:cNvPr>
          <p:cNvSpPr/>
          <p:nvPr/>
        </p:nvSpPr>
        <p:spPr>
          <a:xfrm>
            <a:off x="1729021" y="2003612"/>
            <a:ext cx="10210159" cy="309282"/>
          </a:xfrm>
          <a:prstGeom prst="rect">
            <a:avLst/>
          </a:prstGeom>
          <a:solidFill>
            <a:srgbClr val="0A2D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B5A3D1B-BF45-50E2-2949-49E2A50A3806}"/>
              </a:ext>
            </a:extLst>
          </p:cNvPr>
          <p:cNvSpPr/>
          <p:nvPr/>
        </p:nvSpPr>
        <p:spPr>
          <a:xfrm>
            <a:off x="10862549" y="2003612"/>
            <a:ext cx="1329451" cy="309282"/>
          </a:xfrm>
          <a:prstGeom prst="rect">
            <a:avLst/>
          </a:prstGeom>
          <a:solidFill>
            <a:srgbClr val="F4AB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594352B-37ED-844C-D50D-AFB7C3D6E4B0}"/>
              </a:ext>
            </a:extLst>
          </p:cNvPr>
          <p:cNvSpPr txBox="1"/>
          <p:nvPr/>
        </p:nvSpPr>
        <p:spPr>
          <a:xfrm>
            <a:off x="1729020" y="2616226"/>
            <a:ext cx="9133491" cy="4401205"/>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rgbClr val="0A2D80"/>
                </a:solidFill>
                <a:latin typeface="Apercu Medium" panose="02000506040000020004" pitchFamily="2" charset="77"/>
              </a:rPr>
              <a:t>Future Business Leader/Job Interview</a:t>
            </a:r>
          </a:p>
          <a:p>
            <a:pPr marL="742950" lvl="1" indent="-285750">
              <a:buFont typeface="Arial" panose="020B0604020202020204" pitchFamily="34" charset="0"/>
              <a:buChar char="•"/>
            </a:pPr>
            <a:r>
              <a:rPr lang="en-US" sz="2800" dirty="0">
                <a:solidFill>
                  <a:srgbClr val="0A2D80"/>
                </a:solidFill>
                <a:latin typeface="Apercu Medium" panose="02000506040000020004" pitchFamily="2" charset="77"/>
              </a:rPr>
              <a:t>Resume &amp; Cover Letter brought to competition, but not left with judges</a:t>
            </a:r>
          </a:p>
          <a:p>
            <a:pPr marL="285750" indent="-285750">
              <a:buFont typeface="Arial" panose="020B0604020202020204" pitchFamily="34" charset="0"/>
              <a:buChar char="•"/>
            </a:pPr>
            <a:r>
              <a:rPr lang="en-US" sz="2800" dirty="0">
                <a:solidFill>
                  <a:srgbClr val="0A2D80"/>
                </a:solidFill>
                <a:latin typeface="Apercu Medium" panose="02000506040000020004" pitchFamily="2" charset="77"/>
              </a:rPr>
              <a:t>Impromptu Speaking</a:t>
            </a:r>
          </a:p>
          <a:p>
            <a:pPr marL="742950" lvl="1" indent="-285750">
              <a:buFont typeface="Arial" panose="020B0604020202020204" pitchFamily="34" charset="0"/>
              <a:buChar char="•"/>
            </a:pPr>
            <a:r>
              <a:rPr lang="en-US" sz="2800" dirty="0">
                <a:solidFill>
                  <a:srgbClr val="0A2D80"/>
                </a:solidFill>
                <a:latin typeface="Apercu Medium" panose="02000506040000020004" pitchFamily="2" charset="77"/>
              </a:rPr>
              <a:t>Presentation time = 5 minutes</a:t>
            </a:r>
          </a:p>
          <a:p>
            <a:pPr marL="285750" indent="-285750">
              <a:buFont typeface="Arial" panose="020B0604020202020204" pitchFamily="34" charset="0"/>
              <a:buChar char="•"/>
            </a:pPr>
            <a:r>
              <a:rPr lang="en-US" sz="2800" dirty="0">
                <a:solidFill>
                  <a:srgbClr val="0A2D80"/>
                </a:solidFill>
                <a:latin typeface="Apercu Medium" panose="02000506040000020004" pitchFamily="2" charset="77"/>
              </a:rPr>
              <a:t>Intro to Public Speaking</a:t>
            </a:r>
          </a:p>
          <a:p>
            <a:pPr marL="742950" lvl="1" indent="-285750">
              <a:buFont typeface="Arial" panose="020B0604020202020204" pitchFamily="34" charset="0"/>
              <a:buChar char="•"/>
            </a:pPr>
            <a:r>
              <a:rPr lang="en-US" sz="2800" dirty="0">
                <a:solidFill>
                  <a:srgbClr val="0A2D80"/>
                </a:solidFill>
                <a:latin typeface="Apercu Medium" panose="02000506040000020004" pitchFamily="2" charset="77"/>
              </a:rPr>
              <a:t>Presentation time = 5 minutes</a:t>
            </a:r>
          </a:p>
          <a:p>
            <a:pPr marL="285750" indent="-285750">
              <a:buFont typeface="Arial" panose="020B0604020202020204" pitchFamily="34" charset="0"/>
              <a:buChar char="•"/>
            </a:pPr>
            <a:r>
              <a:rPr lang="en-US" sz="2800" dirty="0">
                <a:solidFill>
                  <a:srgbClr val="0A2D80"/>
                </a:solidFill>
                <a:latin typeface="Apercu Medium" panose="02000506040000020004" pitchFamily="2" charset="77"/>
              </a:rPr>
              <a:t>PSA</a:t>
            </a:r>
          </a:p>
          <a:p>
            <a:pPr marL="742950" lvl="1" indent="-285750">
              <a:buFont typeface="Arial" panose="020B0604020202020204" pitchFamily="34" charset="0"/>
              <a:buChar char="•"/>
            </a:pPr>
            <a:r>
              <a:rPr lang="en-US" sz="2800" dirty="0">
                <a:solidFill>
                  <a:srgbClr val="0A2D80"/>
                </a:solidFill>
                <a:latin typeface="Apercu Medium" panose="02000506040000020004" pitchFamily="2" charset="77"/>
              </a:rPr>
              <a:t>Presentation time = 7 minutes</a:t>
            </a:r>
          </a:p>
          <a:p>
            <a:pPr marL="285750" indent="-285750">
              <a:buFont typeface="Arial" panose="020B0604020202020204" pitchFamily="34" charset="0"/>
              <a:buChar char="•"/>
            </a:pPr>
            <a:endParaRPr lang="en-US" sz="2800" dirty="0">
              <a:solidFill>
                <a:srgbClr val="0A2D80"/>
              </a:solidFill>
              <a:latin typeface="Apercu Medium" panose="02000506040000020004" pitchFamily="2" charset="77"/>
            </a:endParaRPr>
          </a:p>
        </p:txBody>
      </p:sp>
      <p:sp>
        <p:nvSpPr>
          <p:cNvPr id="11" name="Rectangle 10">
            <a:extLst>
              <a:ext uri="{FF2B5EF4-FFF2-40B4-BE49-F238E27FC236}">
                <a16:creationId xmlns:a16="http://schemas.microsoft.com/office/drawing/2014/main" id="{EA4E2DAF-D8AA-7F16-134E-48A09A96552F}"/>
              </a:ext>
            </a:extLst>
          </p:cNvPr>
          <p:cNvSpPr/>
          <p:nvPr/>
        </p:nvSpPr>
        <p:spPr>
          <a:xfrm>
            <a:off x="729774" y="238788"/>
            <a:ext cx="269474" cy="441696"/>
          </a:xfrm>
          <a:prstGeom prst="rect">
            <a:avLst/>
          </a:prstGeom>
          <a:solidFill>
            <a:srgbClr val="F4AB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B0E9DEA-3C88-9499-7E3F-7D680C82E806}"/>
              </a:ext>
            </a:extLst>
          </p:cNvPr>
          <p:cNvSpPr txBox="1"/>
          <p:nvPr/>
        </p:nvSpPr>
        <p:spPr>
          <a:xfrm>
            <a:off x="999248" y="6411575"/>
            <a:ext cx="10332694" cy="276999"/>
          </a:xfrm>
          <a:prstGeom prst="rect">
            <a:avLst/>
          </a:prstGeom>
          <a:noFill/>
        </p:spPr>
        <p:txBody>
          <a:bodyPr wrap="square" rtlCol="0">
            <a:spAutoFit/>
          </a:bodyPr>
          <a:lstStyle/>
          <a:p>
            <a:pPr algn="ctr"/>
            <a:r>
              <a:rPr lang="en-US" sz="1200" i="1" dirty="0">
                <a:latin typeface="Apercu Light" panose="02000506030000020004" pitchFamily="50" charset="0"/>
              </a:rPr>
              <a:t>NATIONAL Competitive Events Information – Check with State Leader for state-specific information.</a:t>
            </a:r>
          </a:p>
        </p:txBody>
      </p:sp>
    </p:spTree>
    <p:extLst>
      <p:ext uri="{BB962C8B-B14F-4D97-AF65-F5344CB8AC3E}">
        <p14:creationId xmlns:p14="http://schemas.microsoft.com/office/powerpoint/2010/main" val="2808941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50A80AC2-669D-13A1-61CA-6D9E5CE5E6CC}"/>
              </a:ext>
            </a:extLst>
          </p:cNvPr>
          <p:cNvCxnSpPr>
            <a:cxnSpLocks/>
          </p:cNvCxnSpPr>
          <p:nvPr/>
        </p:nvCxnSpPr>
        <p:spPr>
          <a:xfrm flipV="1">
            <a:off x="860058" y="-14327"/>
            <a:ext cx="0" cy="6886654"/>
          </a:xfrm>
          <a:prstGeom prst="line">
            <a:avLst/>
          </a:prstGeom>
          <a:ln w="25400">
            <a:solidFill>
              <a:srgbClr val="1B52BD"/>
            </a:solidFill>
          </a:ln>
        </p:spPr>
        <p:style>
          <a:lnRef idx="1">
            <a:schemeClr val="accent1"/>
          </a:lnRef>
          <a:fillRef idx="0">
            <a:schemeClr val="accent1"/>
          </a:fillRef>
          <a:effectRef idx="0">
            <a:schemeClr val="accent1"/>
          </a:effectRef>
          <a:fontRef idx="minor">
            <a:schemeClr val="tx1"/>
          </a:fontRef>
        </p:style>
      </p:cxnSp>
      <p:sp>
        <p:nvSpPr>
          <p:cNvPr id="7" name="Subtitle 2">
            <a:extLst>
              <a:ext uri="{FF2B5EF4-FFF2-40B4-BE49-F238E27FC236}">
                <a16:creationId xmlns:a16="http://schemas.microsoft.com/office/drawing/2014/main" id="{E7823820-9C0A-D3B2-431E-E310B730CECE}"/>
              </a:ext>
            </a:extLst>
          </p:cNvPr>
          <p:cNvSpPr txBox="1">
            <a:spLocks/>
          </p:cNvSpPr>
          <p:nvPr/>
        </p:nvSpPr>
        <p:spPr>
          <a:xfrm rot="16200000">
            <a:off x="-834410" y="4841603"/>
            <a:ext cx="2528878" cy="318125"/>
          </a:xfrm>
          <a:prstGeom prst="rect">
            <a:avLst/>
          </a:prstGeom>
        </p:spPr>
        <p:txBody>
          <a:bodyPr vert="horz" lIns="0" tIns="91440" rIns="0" bIns="9144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1B52BD"/>
                </a:solidFill>
                <a:effectLst/>
                <a:uLnTx/>
                <a:uFillTx/>
                <a:latin typeface="Apercu Medium" panose="02000506040000020004" pitchFamily="2" charset="77"/>
                <a:ea typeface="+mn-ea"/>
                <a:cs typeface="+mn-cs"/>
              </a:rPr>
              <a:t>Future Business Leaders of America</a:t>
            </a:r>
          </a:p>
        </p:txBody>
      </p:sp>
      <p:sp>
        <p:nvSpPr>
          <p:cNvPr id="13" name="Subtitle 2">
            <a:extLst>
              <a:ext uri="{FF2B5EF4-FFF2-40B4-BE49-F238E27FC236}">
                <a16:creationId xmlns:a16="http://schemas.microsoft.com/office/drawing/2014/main" id="{92642B30-72DD-63DC-A028-204B67AC556B}"/>
              </a:ext>
            </a:extLst>
          </p:cNvPr>
          <p:cNvSpPr txBox="1">
            <a:spLocks/>
          </p:cNvSpPr>
          <p:nvPr/>
        </p:nvSpPr>
        <p:spPr>
          <a:xfrm>
            <a:off x="31254" y="238788"/>
            <a:ext cx="828804" cy="441696"/>
          </a:xfrm>
          <a:prstGeom prst="rect">
            <a:avLst/>
          </a:prstGeom>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fld id="{A805EFFC-3247-3342-8E76-AD31FE7A0619}" type="slidenum">
              <a:rPr kumimoji="0" lang="en-US" sz="3000" b="0" i="0" u="none" strike="noStrike" kern="1200" cap="none" spc="0" normalizeH="0" baseline="0" noProof="0" smtClean="0">
                <a:ln>
                  <a:noFill/>
                </a:ln>
                <a:solidFill>
                  <a:srgbClr val="1B52BD"/>
                </a:solidFill>
                <a:effectLst/>
                <a:uLnTx/>
                <a:uFillTx/>
                <a:latin typeface="Apercu Medium" panose="02000506040000020004" pitchFamily="2" charset="77"/>
                <a:ea typeface="+mn-ea"/>
                <a:cs typeface="+mn-cs"/>
              </a:rPr>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t>19</a:t>
            </a:fld>
            <a:endParaRPr kumimoji="0" lang="en-US" sz="3500" b="0" i="0" u="none" strike="noStrike" kern="1200" cap="none" spc="0" normalizeH="0" baseline="0" noProof="0">
              <a:ln>
                <a:noFill/>
              </a:ln>
              <a:solidFill>
                <a:srgbClr val="1B52BD"/>
              </a:solidFill>
              <a:effectLst/>
              <a:uLnTx/>
              <a:uFillTx/>
              <a:latin typeface="Apercu Medium" panose="02000506040000020004" pitchFamily="2" charset="77"/>
              <a:ea typeface="+mn-ea"/>
              <a:cs typeface="+mn-cs"/>
            </a:endParaRPr>
          </a:p>
        </p:txBody>
      </p:sp>
      <p:pic>
        <p:nvPicPr>
          <p:cNvPr id="3" name="Picture 2" descr="Icon&#10;&#10;Description automatically generated">
            <a:extLst>
              <a:ext uri="{FF2B5EF4-FFF2-40B4-BE49-F238E27FC236}">
                <a16:creationId xmlns:a16="http://schemas.microsoft.com/office/drawing/2014/main" id="{1711E989-CEAB-991A-EFC2-0C24048BDEDA}"/>
              </a:ext>
            </a:extLst>
          </p:cNvPr>
          <p:cNvPicPr>
            <a:picLocks noChangeAspect="1"/>
          </p:cNvPicPr>
          <p:nvPr/>
        </p:nvPicPr>
        <p:blipFill>
          <a:blip r:embed="rId2"/>
          <a:stretch>
            <a:fillRect/>
          </a:stretch>
        </p:blipFill>
        <p:spPr>
          <a:xfrm>
            <a:off x="11462229" y="6183857"/>
            <a:ext cx="476988" cy="425994"/>
          </a:xfrm>
          <a:prstGeom prst="rect">
            <a:avLst/>
          </a:prstGeom>
        </p:spPr>
      </p:pic>
      <p:sp>
        <p:nvSpPr>
          <p:cNvPr id="2" name="Rectangle 1">
            <a:extLst>
              <a:ext uri="{FF2B5EF4-FFF2-40B4-BE49-F238E27FC236}">
                <a16:creationId xmlns:a16="http://schemas.microsoft.com/office/drawing/2014/main" id="{9FAF329E-84C7-7DB8-AD18-86EF306FCD7D}"/>
              </a:ext>
            </a:extLst>
          </p:cNvPr>
          <p:cNvSpPr/>
          <p:nvPr/>
        </p:nvSpPr>
        <p:spPr>
          <a:xfrm>
            <a:off x="1729021" y="0"/>
            <a:ext cx="10462974" cy="2003612"/>
          </a:xfrm>
          <a:prstGeom prst="rect">
            <a:avLst/>
          </a:prstGeom>
          <a:solidFill>
            <a:srgbClr val="1B5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Subtitle 2">
            <a:extLst>
              <a:ext uri="{FF2B5EF4-FFF2-40B4-BE49-F238E27FC236}">
                <a16:creationId xmlns:a16="http://schemas.microsoft.com/office/drawing/2014/main" id="{F00D4D95-4B72-220B-02B5-406F515CF5A8}"/>
              </a:ext>
            </a:extLst>
          </p:cNvPr>
          <p:cNvSpPr txBox="1">
            <a:spLocks/>
          </p:cNvSpPr>
          <p:nvPr/>
        </p:nvSpPr>
        <p:spPr>
          <a:xfrm>
            <a:off x="2180501" y="699889"/>
            <a:ext cx="8914373" cy="1000391"/>
          </a:xfrm>
          <a:prstGeom prst="rect">
            <a:avLst/>
          </a:prstGeom>
        </p:spPr>
        <p:txBody>
          <a:bodyPr vert="horz" lIns="0" tIns="182880" rIns="182880" bIns="9144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6000" b="0" i="0" u="none" strike="noStrike" kern="1200" cap="none" spc="0" normalizeH="0" baseline="0" noProof="0" dirty="0">
                <a:ln>
                  <a:noFill/>
                </a:ln>
                <a:solidFill>
                  <a:srgbClr val="FFFFFF"/>
                </a:solidFill>
                <a:effectLst/>
                <a:uLnTx/>
                <a:uFillTx/>
                <a:latin typeface="Apercu Medium" panose="02000506040000020004" pitchFamily="2" charset="77"/>
                <a:ea typeface="+mn-ea"/>
                <a:cs typeface="+mn-cs"/>
              </a:rPr>
              <a:t>Recognition</a:t>
            </a:r>
            <a:endParaRPr kumimoji="0" lang="en-US" sz="6600" b="0" i="0" u="none" strike="noStrike" kern="1200" cap="none" spc="0" normalizeH="0" baseline="0" noProof="0" dirty="0">
              <a:ln>
                <a:noFill/>
              </a:ln>
              <a:solidFill>
                <a:srgbClr val="FFFFFF"/>
              </a:solidFill>
              <a:effectLst/>
              <a:uLnTx/>
              <a:uFillTx/>
              <a:latin typeface="Apercu Medium" panose="02000506040000020004" pitchFamily="2" charset="77"/>
              <a:ea typeface="+mn-ea"/>
              <a:cs typeface="+mn-cs"/>
            </a:endParaRPr>
          </a:p>
        </p:txBody>
      </p:sp>
      <p:sp>
        <p:nvSpPr>
          <p:cNvPr id="10" name="Rectangle 9">
            <a:extLst>
              <a:ext uri="{FF2B5EF4-FFF2-40B4-BE49-F238E27FC236}">
                <a16:creationId xmlns:a16="http://schemas.microsoft.com/office/drawing/2014/main" id="{57E9D1A0-1041-49A1-6919-D2AE66600945}"/>
              </a:ext>
            </a:extLst>
          </p:cNvPr>
          <p:cNvSpPr/>
          <p:nvPr/>
        </p:nvSpPr>
        <p:spPr>
          <a:xfrm>
            <a:off x="1729021" y="2003612"/>
            <a:ext cx="10210159" cy="309282"/>
          </a:xfrm>
          <a:prstGeom prst="rect">
            <a:avLst/>
          </a:prstGeom>
          <a:solidFill>
            <a:srgbClr val="0A2D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5B5A3D1B-BF45-50E2-2949-49E2A50A3806}"/>
              </a:ext>
            </a:extLst>
          </p:cNvPr>
          <p:cNvSpPr/>
          <p:nvPr/>
        </p:nvSpPr>
        <p:spPr>
          <a:xfrm>
            <a:off x="10862549" y="2003612"/>
            <a:ext cx="1329451" cy="309282"/>
          </a:xfrm>
          <a:prstGeom prst="rect">
            <a:avLst/>
          </a:prstGeom>
          <a:solidFill>
            <a:srgbClr val="F4AB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D594352B-37ED-844C-D50D-AFB7C3D6E4B0}"/>
              </a:ext>
            </a:extLst>
          </p:cNvPr>
          <p:cNvSpPr txBox="1"/>
          <p:nvPr/>
        </p:nvSpPr>
        <p:spPr>
          <a:xfrm>
            <a:off x="1729020" y="2616226"/>
            <a:ext cx="9133491" cy="35394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A2D80"/>
                </a:solidFill>
                <a:effectLst/>
                <a:uLnTx/>
                <a:uFillTx/>
                <a:latin typeface="Apercu Medium" panose="02000506040000020004" pitchFamily="2" charset="77"/>
                <a:ea typeface="+mn-ea"/>
                <a:cs typeface="+mn-cs"/>
              </a:rPr>
              <a:t>Top Ten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A2D80"/>
                </a:solidFill>
                <a:effectLst/>
                <a:uLnTx/>
                <a:uFillTx/>
                <a:latin typeface="Apercu Medium" panose="02000506040000020004" pitchFamily="2" charset="77"/>
                <a:ea typeface="+mn-ea"/>
                <a:cs typeface="+mn-cs"/>
              </a:rPr>
              <a:t>Recognition on stage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A2D80"/>
                </a:solidFill>
                <a:effectLst/>
                <a:uLnTx/>
                <a:uFillTx/>
                <a:latin typeface="Apercu Medium" panose="02000506040000020004" pitchFamily="2" charset="77"/>
                <a:ea typeface="+mn-ea"/>
                <a:cs typeface="+mn-cs"/>
              </a:rPr>
              <a:t>Receive recognition item</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A2D80"/>
                </a:solidFill>
                <a:effectLst/>
                <a:uLnTx/>
                <a:uFillTx/>
                <a:latin typeface="Apercu Medium" panose="02000506040000020004" pitchFamily="2" charset="77"/>
                <a:ea typeface="+mn-ea"/>
                <a:cs typeface="+mn-cs"/>
              </a:rPr>
              <a:t>Recognition in </a:t>
            </a:r>
            <a:r>
              <a:rPr kumimoji="0" lang="en-US" sz="2800" b="0" i="1" u="none" strike="noStrike" kern="1200" cap="none" spc="0" normalizeH="0" baseline="0" noProof="0" dirty="0">
                <a:ln>
                  <a:noFill/>
                </a:ln>
                <a:solidFill>
                  <a:srgbClr val="0A2D80"/>
                </a:solidFill>
                <a:effectLst/>
                <a:uLnTx/>
                <a:uFillTx/>
                <a:latin typeface="Apercu Medium" panose="02000506040000020004" pitchFamily="2" charset="77"/>
                <a:ea typeface="+mn-ea"/>
                <a:cs typeface="+mn-cs"/>
              </a:rPr>
              <a:t>Tomorrow’s Business Leader</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srgbClr val="0A2D80"/>
              </a:solidFill>
              <a:effectLst/>
              <a:uLnTx/>
              <a:uFillTx/>
              <a:latin typeface="Apercu Medium" panose="02000506040000020004" pitchFamily="2" charset="77"/>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A2D80"/>
                </a:solidFill>
                <a:effectLst/>
                <a:uLnTx/>
                <a:uFillTx/>
                <a:latin typeface="Apercu Medium" panose="02000506040000020004" pitchFamily="2" charset="77"/>
                <a:ea typeface="+mn-ea"/>
                <a:cs typeface="+mn-cs"/>
              </a:rPr>
              <a:t>Top Three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A2D80"/>
                </a:solidFill>
                <a:effectLst/>
                <a:uLnTx/>
                <a:uFillTx/>
                <a:latin typeface="Apercu Medium" panose="02000506040000020004" pitchFamily="2" charset="77"/>
                <a:ea typeface="+mn-ea"/>
                <a:cs typeface="+mn-cs"/>
              </a:rPr>
              <a:t>Cash Prizes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A2D80"/>
              </a:solidFill>
              <a:effectLst/>
              <a:uLnTx/>
              <a:uFillTx/>
              <a:latin typeface="Apercu Medium" panose="02000506040000020004" pitchFamily="2" charset="77"/>
              <a:ea typeface="+mn-ea"/>
              <a:cs typeface="+mn-cs"/>
            </a:endParaRPr>
          </a:p>
        </p:txBody>
      </p:sp>
      <p:sp>
        <p:nvSpPr>
          <p:cNvPr id="11" name="Rectangle 10">
            <a:extLst>
              <a:ext uri="{FF2B5EF4-FFF2-40B4-BE49-F238E27FC236}">
                <a16:creationId xmlns:a16="http://schemas.microsoft.com/office/drawing/2014/main" id="{EA4E2DAF-D8AA-7F16-134E-48A09A96552F}"/>
              </a:ext>
            </a:extLst>
          </p:cNvPr>
          <p:cNvSpPr/>
          <p:nvPr/>
        </p:nvSpPr>
        <p:spPr>
          <a:xfrm>
            <a:off x="729774" y="238788"/>
            <a:ext cx="269474" cy="441696"/>
          </a:xfrm>
          <a:prstGeom prst="rect">
            <a:avLst/>
          </a:prstGeom>
          <a:solidFill>
            <a:srgbClr val="F4AB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4143E32-4DD8-AA90-D59F-1919F540BC52}"/>
              </a:ext>
            </a:extLst>
          </p:cNvPr>
          <p:cNvSpPr txBox="1"/>
          <p:nvPr/>
        </p:nvSpPr>
        <p:spPr>
          <a:xfrm>
            <a:off x="999248" y="6411575"/>
            <a:ext cx="10332694"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92C7F"/>
                </a:solidFill>
                <a:effectLst/>
                <a:uLnTx/>
                <a:uFillTx/>
                <a:latin typeface="Apercu Light" panose="02000506030000020004" pitchFamily="50" charset="0"/>
                <a:ea typeface="+mn-ea"/>
                <a:cs typeface="+mn-cs"/>
              </a:rPr>
              <a:t>NATIONAL Competitive Events Information – Check with State Leader for state-specific information.</a:t>
            </a:r>
          </a:p>
        </p:txBody>
      </p:sp>
    </p:spTree>
    <p:extLst>
      <p:ext uri="{BB962C8B-B14F-4D97-AF65-F5344CB8AC3E}">
        <p14:creationId xmlns:p14="http://schemas.microsoft.com/office/powerpoint/2010/main" val="40400134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A2D80"/>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50A80AC2-669D-13A1-61CA-6D9E5CE5E6CC}"/>
              </a:ext>
            </a:extLst>
          </p:cNvPr>
          <p:cNvCxnSpPr>
            <a:cxnSpLocks/>
          </p:cNvCxnSpPr>
          <p:nvPr/>
        </p:nvCxnSpPr>
        <p:spPr>
          <a:xfrm flipV="1">
            <a:off x="860058" y="-14327"/>
            <a:ext cx="0" cy="6886654"/>
          </a:xfrm>
          <a:prstGeom prst="line">
            <a:avLst/>
          </a:prstGeom>
          <a:ln w="25400">
            <a:solidFill>
              <a:srgbClr val="F4AB1D"/>
            </a:solidFill>
          </a:ln>
        </p:spPr>
        <p:style>
          <a:lnRef idx="1">
            <a:schemeClr val="accent1"/>
          </a:lnRef>
          <a:fillRef idx="0">
            <a:schemeClr val="accent1"/>
          </a:fillRef>
          <a:effectRef idx="0">
            <a:schemeClr val="accent1"/>
          </a:effectRef>
          <a:fontRef idx="minor">
            <a:schemeClr val="tx1"/>
          </a:fontRef>
        </p:style>
      </p:cxnSp>
      <p:sp>
        <p:nvSpPr>
          <p:cNvPr id="7" name="Subtitle 2">
            <a:extLst>
              <a:ext uri="{FF2B5EF4-FFF2-40B4-BE49-F238E27FC236}">
                <a16:creationId xmlns:a16="http://schemas.microsoft.com/office/drawing/2014/main" id="{E7823820-9C0A-D3B2-431E-E310B730CECE}"/>
              </a:ext>
            </a:extLst>
          </p:cNvPr>
          <p:cNvSpPr txBox="1">
            <a:spLocks/>
          </p:cNvSpPr>
          <p:nvPr/>
        </p:nvSpPr>
        <p:spPr>
          <a:xfrm rot="16200000">
            <a:off x="-834410" y="4841603"/>
            <a:ext cx="2528878" cy="318125"/>
          </a:xfrm>
          <a:prstGeom prst="rect">
            <a:avLst/>
          </a:prstGeom>
        </p:spPr>
        <p:txBody>
          <a:bodyPr vert="horz" lIns="0" tIns="91440" rIns="0" bIns="9144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F4AB1D"/>
                </a:solidFill>
                <a:effectLst/>
                <a:uLnTx/>
                <a:uFillTx/>
                <a:latin typeface="Apercu Medium" panose="02000506040000020004" pitchFamily="2" charset="77"/>
                <a:ea typeface="+mn-ea"/>
                <a:cs typeface="+mn-cs"/>
              </a:rPr>
              <a:t>Future Business Leaders of America</a:t>
            </a:r>
          </a:p>
        </p:txBody>
      </p:sp>
      <p:pic>
        <p:nvPicPr>
          <p:cNvPr id="9" name="Picture 8" descr="Logo&#10;&#10;Description automatically generated">
            <a:extLst>
              <a:ext uri="{FF2B5EF4-FFF2-40B4-BE49-F238E27FC236}">
                <a16:creationId xmlns:a16="http://schemas.microsoft.com/office/drawing/2014/main" id="{D80BC552-46BA-126F-38F7-37CD8DDDCCCD}"/>
              </a:ext>
            </a:extLst>
          </p:cNvPr>
          <p:cNvPicPr>
            <a:picLocks noChangeAspect="1"/>
          </p:cNvPicPr>
          <p:nvPr/>
        </p:nvPicPr>
        <p:blipFill>
          <a:blip r:embed="rId2"/>
          <a:stretch>
            <a:fillRect/>
          </a:stretch>
        </p:blipFill>
        <p:spPr>
          <a:xfrm>
            <a:off x="11462226" y="6183857"/>
            <a:ext cx="476991" cy="419752"/>
          </a:xfrm>
          <a:prstGeom prst="rect">
            <a:avLst/>
          </a:prstGeom>
        </p:spPr>
      </p:pic>
      <p:sp>
        <p:nvSpPr>
          <p:cNvPr id="13" name="Subtitle 2">
            <a:extLst>
              <a:ext uri="{FF2B5EF4-FFF2-40B4-BE49-F238E27FC236}">
                <a16:creationId xmlns:a16="http://schemas.microsoft.com/office/drawing/2014/main" id="{92642B30-72DD-63DC-A028-204B67AC556B}"/>
              </a:ext>
            </a:extLst>
          </p:cNvPr>
          <p:cNvSpPr txBox="1">
            <a:spLocks/>
          </p:cNvSpPr>
          <p:nvPr/>
        </p:nvSpPr>
        <p:spPr>
          <a:xfrm>
            <a:off x="1" y="238788"/>
            <a:ext cx="828804" cy="441695"/>
          </a:xfrm>
          <a:prstGeom prst="rect">
            <a:avLst/>
          </a:prstGeom>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fld id="{9A2B7513-8B6E-6C47-B6EA-B0E0ADD197E1}" type="slidenum">
              <a:rPr kumimoji="0" lang="en-US" sz="3000" b="0" i="0" u="none" strike="noStrike" kern="1200" cap="none" spc="0" normalizeH="0" baseline="0" noProof="0" smtClean="0">
                <a:ln>
                  <a:noFill/>
                </a:ln>
                <a:solidFill>
                  <a:srgbClr val="FFFFFF"/>
                </a:solidFill>
                <a:effectLst/>
                <a:uLnTx/>
                <a:uFillTx/>
                <a:latin typeface="Apercu Medium" panose="02000506040000020004" pitchFamily="2" charset="77"/>
                <a:ea typeface="+mn-ea"/>
                <a:cs typeface="+mn-cs"/>
              </a:rPr>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t>2</a:t>
            </a:fld>
            <a:endParaRPr kumimoji="0" lang="en-US" sz="3500" b="0" i="0" u="none" strike="noStrike" kern="1200" cap="none" spc="0" normalizeH="0" baseline="0" noProof="0">
              <a:ln>
                <a:noFill/>
              </a:ln>
              <a:solidFill>
                <a:srgbClr val="FFFFFF"/>
              </a:solidFill>
              <a:effectLst/>
              <a:uLnTx/>
              <a:uFillTx/>
              <a:latin typeface="Apercu Medium" panose="02000506040000020004" pitchFamily="2" charset="77"/>
              <a:ea typeface="+mn-ea"/>
              <a:cs typeface="+mn-cs"/>
            </a:endParaRPr>
          </a:p>
        </p:txBody>
      </p:sp>
      <p:sp>
        <p:nvSpPr>
          <p:cNvPr id="16" name="Rectangle 15">
            <a:extLst>
              <a:ext uri="{FF2B5EF4-FFF2-40B4-BE49-F238E27FC236}">
                <a16:creationId xmlns:a16="http://schemas.microsoft.com/office/drawing/2014/main" id="{48870042-512D-E1E7-1215-C6879F27BEC0}"/>
              </a:ext>
            </a:extLst>
          </p:cNvPr>
          <p:cNvSpPr/>
          <p:nvPr/>
        </p:nvSpPr>
        <p:spPr>
          <a:xfrm>
            <a:off x="1729021" y="0"/>
            <a:ext cx="10462975" cy="2003612"/>
          </a:xfrm>
          <a:prstGeom prst="rect">
            <a:avLst/>
          </a:prstGeom>
          <a:solidFill>
            <a:srgbClr val="106C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Subtitle 2">
            <a:extLst>
              <a:ext uri="{FF2B5EF4-FFF2-40B4-BE49-F238E27FC236}">
                <a16:creationId xmlns:a16="http://schemas.microsoft.com/office/drawing/2014/main" id="{0AC01BD4-B65E-F6EC-674C-69727E684D3B}"/>
              </a:ext>
            </a:extLst>
          </p:cNvPr>
          <p:cNvSpPr txBox="1">
            <a:spLocks/>
          </p:cNvSpPr>
          <p:nvPr/>
        </p:nvSpPr>
        <p:spPr>
          <a:xfrm>
            <a:off x="2417569" y="545248"/>
            <a:ext cx="8914373" cy="1000391"/>
          </a:xfrm>
          <a:prstGeom prst="rect">
            <a:avLst/>
          </a:prstGeom>
        </p:spPr>
        <p:txBody>
          <a:bodyPr vert="horz" lIns="0" tIns="182880" rIns="182880" bIns="9144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800" b="0" i="0" u="none" strike="noStrike" kern="1200" cap="none" spc="0" normalizeH="0" baseline="0" noProof="0" dirty="0">
                <a:ln>
                  <a:noFill/>
                </a:ln>
                <a:solidFill>
                  <a:srgbClr val="FFFFFF"/>
                </a:solidFill>
                <a:effectLst/>
                <a:uLnTx/>
                <a:uFillTx/>
                <a:latin typeface="Apercu Medium" panose="02000506040000020004" pitchFamily="2" charset="77"/>
                <a:ea typeface="+mn-ea"/>
                <a:cs typeface="+mn-cs"/>
              </a:rPr>
              <a:t>Webinar Overview</a:t>
            </a:r>
            <a:endParaRPr kumimoji="0" lang="en-US" sz="5400" b="0" i="0" u="none" strike="noStrike" kern="1200" cap="none" spc="0" normalizeH="0" baseline="0" noProof="0" dirty="0">
              <a:ln>
                <a:noFill/>
              </a:ln>
              <a:solidFill>
                <a:srgbClr val="FFFFFF"/>
              </a:solidFill>
              <a:effectLst/>
              <a:uLnTx/>
              <a:uFillTx/>
              <a:latin typeface="Apercu Medium" panose="02000506040000020004" pitchFamily="2" charset="77"/>
              <a:ea typeface="+mn-ea"/>
              <a:cs typeface="+mn-cs"/>
            </a:endParaRPr>
          </a:p>
        </p:txBody>
      </p:sp>
      <p:sp>
        <p:nvSpPr>
          <p:cNvPr id="18" name="Rectangle 17">
            <a:extLst>
              <a:ext uri="{FF2B5EF4-FFF2-40B4-BE49-F238E27FC236}">
                <a16:creationId xmlns:a16="http://schemas.microsoft.com/office/drawing/2014/main" id="{6340BB04-FF60-C95C-8C95-BB5DFAC0AFD0}"/>
              </a:ext>
            </a:extLst>
          </p:cNvPr>
          <p:cNvSpPr/>
          <p:nvPr/>
        </p:nvSpPr>
        <p:spPr>
          <a:xfrm>
            <a:off x="1729021" y="2003612"/>
            <a:ext cx="10210159" cy="309282"/>
          </a:xfrm>
          <a:prstGeom prst="rect">
            <a:avLst/>
          </a:prstGeom>
          <a:solidFill>
            <a:srgbClr val="F4AB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7DEC51EC-972D-2AE6-FF4A-333B3759FE42}"/>
              </a:ext>
            </a:extLst>
          </p:cNvPr>
          <p:cNvSpPr/>
          <p:nvPr/>
        </p:nvSpPr>
        <p:spPr>
          <a:xfrm>
            <a:off x="10862549" y="2003612"/>
            <a:ext cx="1329451" cy="3092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DF9A2330-53F5-DC6F-18FC-DA658944DBF4}"/>
              </a:ext>
            </a:extLst>
          </p:cNvPr>
          <p:cNvSpPr txBox="1"/>
          <p:nvPr/>
        </p:nvSpPr>
        <p:spPr>
          <a:xfrm>
            <a:off x="1729021" y="2548860"/>
            <a:ext cx="5346693" cy="313932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1200"/>
              </a:spcAft>
              <a:buClr>
                <a:srgbClr val="106CDF"/>
              </a:buClr>
              <a:buSzTx/>
              <a:buFont typeface="Wingdings" pitchFamily="2" charset="2"/>
              <a:buChar char="§"/>
              <a:tabLst/>
              <a:defRPr/>
            </a:pPr>
            <a:r>
              <a:rPr kumimoji="0" lang="en-US" sz="2800" b="0" i="0" u="none" strike="noStrike" kern="1200" cap="none" spc="0" normalizeH="0" baseline="0" noProof="0" dirty="0">
                <a:ln>
                  <a:noFill/>
                </a:ln>
                <a:solidFill>
                  <a:srgbClr val="FFFFFF"/>
                </a:solidFill>
                <a:effectLst/>
                <a:uLnTx/>
                <a:uFillTx/>
                <a:latin typeface="Apercu Medium" panose="02000606040000020004" pitchFamily="50" charset="0"/>
                <a:ea typeface="+mn-ea"/>
                <a:cs typeface="+mn-cs"/>
              </a:rPr>
              <a:t>Webinar will be recorded </a:t>
            </a:r>
          </a:p>
          <a:p>
            <a:pPr marL="285750" marR="0" lvl="0" indent="-285750" algn="l" defTabSz="914400" rtl="0" eaLnBrk="1" fontAlgn="auto" latinLnBrk="0" hangingPunct="1">
              <a:lnSpc>
                <a:spcPct val="100000"/>
              </a:lnSpc>
              <a:spcBef>
                <a:spcPts val="0"/>
              </a:spcBef>
              <a:spcAft>
                <a:spcPts val="1200"/>
              </a:spcAft>
              <a:buClr>
                <a:srgbClr val="106CDF"/>
              </a:buClr>
              <a:buSzTx/>
              <a:buFont typeface="Wingdings" pitchFamily="2" charset="2"/>
              <a:buChar char="§"/>
              <a:tabLst/>
              <a:defRPr/>
            </a:pPr>
            <a:r>
              <a:rPr kumimoji="0" lang="en-US" sz="2800" b="0" i="0" u="none" strike="noStrike" kern="1200" cap="none" spc="0" normalizeH="0" baseline="0" noProof="0" dirty="0">
                <a:ln>
                  <a:noFill/>
                </a:ln>
                <a:solidFill>
                  <a:srgbClr val="FFFFFF"/>
                </a:solidFill>
                <a:effectLst/>
                <a:uLnTx/>
                <a:uFillTx/>
                <a:latin typeface="Apercu Medium" panose="02000606040000020004" pitchFamily="50" charset="0"/>
                <a:ea typeface="+mn-ea"/>
                <a:cs typeface="+mn-cs"/>
              </a:rPr>
              <a:t>Recording will be available online</a:t>
            </a:r>
          </a:p>
          <a:p>
            <a:pPr marL="285750" marR="0" lvl="0" indent="-285750" algn="l" defTabSz="914400" rtl="0" eaLnBrk="1" fontAlgn="auto" latinLnBrk="0" hangingPunct="1">
              <a:lnSpc>
                <a:spcPct val="100000"/>
              </a:lnSpc>
              <a:spcBef>
                <a:spcPts val="0"/>
              </a:spcBef>
              <a:spcAft>
                <a:spcPts val="1200"/>
              </a:spcAft>
              <a:buClr>
                <a:srgbClr val="106CDF"/>
              </a:buClr>
              <a:buSzTx/>
              <a:buFont typeface="Wingdings" pitchFamily="2" charset="2"/>
              <a:buChar char="§"/>
              <a:tabLst/>
              <a:defRPr/>
            </a:pPr>
            <a:r>
              <a:rPr kumimoji="0" lang="en-US" sz="2800" b="0" i="0" u="none" strike="noStrike" kern="1200" cap="none" spc="0" normalizeH="0" baseline="0" noProof="0" dirty="0">
                <a:ln>
                  <a:noFill/>
                </a:ln>
                <a:solidFill>
                  <a:srgbClr val="FFFFFF"/>
                </a:solidFill>
                <a:effectLst/>
                <a:uLnTx/>
                <a:uFillTx/>
                <a:latin typeface="Apercu Medium" panose="02000606040000020004" pitchFamily="50" charset="0"/>
                <a:ea typeface="+mn-ea"/>
                <a:cs typeface="+mn-cs"/>
              </a:rPr>
              <a:t>Chat and audio are disabled</a:t>
            </a:r>
          </a:p>
          <a:p>
            <a:pPr marL="285750" marR="0" lvl="0" indent="-285750" algn="l" defTabSz="914400" rtl="0" eaLnBrk="1" fontAlgn="auto" latinLnBrk="0" hangingPunct="1">
              <a:lnSpc>
                <a:spcPct val="100000"/>
              </a:lnSpc>
              <a:spcBef>
                <a:spcPts val="0"/>
              </a:spcBef>
              <a:spcAft>
                <a:spcPts val="1200"/>
              </a:spcAft>
              <a:buClr>
                <a:srgbClr val="106CDF"/>
              </a:buClr>
              <a:buSzTx/>
              <a:buFont typeface="Wingdings" pitchFamily="2" charset="2"/>
              <a:buChar char="§"/>
              <a:tabLst/>
              <a:defRPr/>
            </a:pPr>
            <a:r>
              <a:rPr kumimoji="0" lang="en-US" sz="2800" b="0" i="0" u="none" strike="noStrike" kern="1200" cap="none" spc="0" normalizeH="0" baseline="0" noProof="0" dirty="0">
                <a:ln>
                  <a:noFill/>
                </a:ln>
                <a:solidFill>
                  <a:srgbClr val="FFFFFF"/>
                </a:solidFill>
                <a:effectLst/>
                <a:uLnTx/>
                <a:uFillTx/>
                <a:latin typeface="Apercu Medium" panose="02000606040000020004" pitchFamily="50" charset="0"/>
                <a:ea typeface="+mn-ea"/>
                <a:cs typeface="+mn-cs"/>
              </a:rPr>
              <a:t>Use the Q&amp;A feature to ask questions</a:t>
            </a:r>
          </a:p>
        </p:txBody>
      </p:sp>
      <p:sp>
        <p:nvSpPr>
          <p:cNvPr id="15" name="Rectangle 14">
            <a:extLst>
              <a:ext uri="{FF2B5EF4-FFF2-40B4-BE49-F238E27FC236}">
                <a16:creationId xmlns:a16="http://schemas.microsoft.com/office/drawing/2014/main" id="{4AA79622-079C-4C28-788F-51DF1FF65BB4}"/>
              </a:ext>
            </a:extLst>
          </p:cNvPr>
          <p:cNvSpPr/>
          <p:nvPr/>
        </p:nvSpPr>
        <p:spPr>
          <a:xfrm>
            <a:off x="729774" y="238788"/>
            <a:ext cx="269474" cy="441696"/>
          </a:xfrm>
          <a:prstGeom prst="rect">
            <a:avLst/>
          </a:prstGeom>
          <a:solidFill>
            <a:srgbClr val="106C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3" descr="A group of people in a puzzle&#10;&#10;Description automatically generated">
            <a:extLst>
              <a:ext uri="{FF2B5EF4-FFF2-40B4-BE49-F238E27FC236}">
                <a16:creationId xmlns:a16="http://schemas.microsoft.com/office/drawing/2014/main" id="{DE0B081E-AA2C-6765-2646-8179D6797EAF}"/>
              </a:ext>
            </a:extLst>
          </p:cNvPr>
          <p:cNvPicPr>
            <a:picLocks noChangeAspect="1"/>
          </p:cNvPicPr>
          <p:nvPr/>
        </p:nvPicPr>
        <p:blipFill>
          <a:blip r:embed="rId3"/>
          <a:stretch>
            <a:fillRect/>
          </a:stretch>
        </p:blipFill>
        <p:spPr>
          <a:xfrm>
            <a:off x="6657066" y="2362200"/>
            <a:ext cx="4087133" cy="4087133"/>
          </a:xfrm>
          <a:prstGeom prst="rect">
            <a:avLst/>
          </a:prstGeom>
        </p:spPr>
      </p:pic>
    </p:spTree>
    <p:extLst>
      <p:ext uri="{BB962C8B-B14F-4D97-AF65-F5344CB8AC3E}">
        <p14:creationId xmlns:p14="http://schemas.microsoft.com/office/powerpoint/2010/main" val="33793496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50A80AC2-669D-13A1-61CA-6D9E5CE5E6CC}"/>
              </a:ext>
            </a:extLst>
          </p:cNvPr>
          <p:cNvCxnSpPr>
            <a:cxnSpLocks/>
          </p:cNvCxnSpPr>
          <p:nvPr/>
        </p:nvCxnSpPr>
        <p:spPr>
          <a:xfrm flipV="1">
            <a:off x="860058" y="-14327"/>
            <a:ext cx="0" cy="6886654"/>
          </a:xfrm>
          <a:prstGeom prst="line">
            <a:avLst/>
          </a:prstGeom>
          <a:ln w="25400">
            <a:solidFill>
              <a:srgbClr val="1B52BD"/>
            </a:solidFill>
          </a:ln>
        </p:spPr>
        <p:style>
          <a:lnRef idx="1">
            <a:schemeClr val="accent1"/>
          </a:lnRef>
          <a:fillRef idx="0">
            <a:schemeClr val="accent1"/>
          </a:fillRef>
          <a:effectRef idx="0">
            <a:schemeClr val="accent1"/>
          </a:effectRef>
          <a:fontRef idx="minor">
            <a:schemeClr val="tx1"/>
          </a:fontRef>
        </p:style>
      </p:cxnSp>
      <p:sp>
        <p:nvSpPr>
          <p:cNvPr id="7" name="Subtitle 2">
            <a:extLst>
              <a:ext uri="{FF2B5EF4-FFF2-40B4-BE49-F238E27FC236}">
                <a16:creationId xmlns:a16="http://schemas.microsoft.com/office/drawing/2014/main" id="{E7823820-9C0A-D3B2-431E-E310B730CECE}"/>
              </a:ext>
            </a:extLst>
          </p:cNvPr>
          <p:cNvSpPr txBox="1">
            <a:spLocks/>
          </p:cNvSpPr>
          <p:nvPr/>
        </p:nvSpPr>
        <p:spPr>
          <a:xfrm rot="16200000">
            <a:off x="-834410" y="4841603"/>
            <a:ext cx="2528878" cy="318125"/>
          </a:xfrm>
          <a:prstGeom prst="rect">
            <a:avLst/>
          </a:prstGeom>
        </p:spPr>
        <p:txBody>
          <a:bodyPr vert="horz" lIns="0" tIns="91440" rIns="0" bIns="9144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200">
                <a:solidFill>
                  <a:srgbClr val="1B52BD"/>
                </a:solidFill>
                <a:latin typeface="Apercu Medium" panose="02000506040000020004" pitchFamily="2" charset="77"/>
              </a:rPr>
              <a:t>Future Business Leaders of America</a:t>
            </a:r>
          </a:p>
        </p:txBody>
      </p:sp>
      <p:sp>
        <p:nvSpPr>
          <p:cNvPr id="13" name="Subtitle 2">
            <a:extLst>
              <a:ext uri="{FF2B5EF4-FFF2-40B4-BE49-F238E27FC236}">
                <a16:creationId xmlns:a16="http://schemas.microsoft.com/office/drawing/2014/main" id="{92642B30-72DD-63DC-A028-204B67AC556B}"/>
              </a:ext>
            </a:extLst>
          </p:cNvPr>
          <p:cNvSpPr txBox="1">
            <a:spLocks/>
          </p:cNvSpPr>
          <p:nvPr/>
        </p:nvSpPr>
        <p:spPr>
          <a:xfrm>
            <a:off x="31254" y="238788"/>
            <a:ext cx="828804" cy="441696"/>
          </a:xfrm>
          <a:prstGeom prst="rect">
            <a:avLst/>
          </a:prstGeom>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fld id="{A805EFFC-3247-3342-8E76-AD31FE7A0619}" type="slidenum">
              <a:rPr lang="en-US" sz="3000" smtClean="0">
                <a:solidFill>
                  <a:srgbClr val="1B52BD"/>
                </a:solidFill>
                <a:latin typeface="Apercu Medium" panose="02000506040000020004" pitchFamily="2" charset="77"/>
              </a:rPr>
              <a:t>20</a:t>
            </a:fld>
            <a:endParaRPr lang="en-US" sz="3500">
              <a:solidFill>
                <a:srgbClr val="1B52BD"/>
              </a:solidFill>
              <a:latin typeface="Apercu Medium" panose="02000506040000020004" pitchFamily="2" charset="77"/>
            </a:endParaRPr>
          </a:p>
        </p:txBody>
      </p:sp>
      <p:pic>
        <p:nvPicPr>
          <p:cNvPr id="3" name="Picture 2" descr="Icon&#10;&#10;Description automatically generated">
            <a:extLst>
              <a:ext uri="{FF2B5EF4-FFF2-40B4-BE49-F238E27FC236}">
                <a16:creationId xmlns:a16="http://schemas.microsoft.com/office/drawing/2014/main" id="{1711E989-CEAB-991A-EFC2-0C24048BDEDA}"/>
              </a:ext>
            </a:extLst>
          </p:cNvPr>
          <p:cNvPicPr>
            <a:picLocks noChangeAspect="1"/>
          </p:cNvPicPr>
          <p:nvPr/>
        </p:nvPicPr>
        <p:blipFill>
          <a:blip r:embed="rId2"/>
          <a:stretch>
            <a:fillRect/>
          </a:stretch>
        </p:blipFill>
        <p:spPr>
          <a:xfrm>
            <a:off x="11462229" y="6183857"/>
            <a:ext cx="476988" cy="425994"/>
          </a:xfrm>
          <a:prstGeom prst="rect">
            <a:avLst/>
          </a:prstGeom>
        </p:spPr>
      </p:pic>
      <p:sp>
        <p:nvSpPr>
          <p:cNvPr id="2" name="Rectangle 1">
            <a:extLst>
              <a:ext uri="{FF2B5EF4-FFF2-40B4-BE49-F238E27FC236}">
                <a16:creationId xmlns:a16="http://schemas.microsoft.com/office/drawing/2014/main" id="{9FAF329E-84C7-7DB8-AD18-86EF306FCD7D}"/>
              </a:ext>
            </a:extLst>
          </p:cNvPr>
          <p:cNvSpPr/>
          <p:nvPr/>
        </p:nvSpPr>
        <p:spPr>
          <a:xfrm>
            <a:off x="1729021" y="0"/>
            <a:ext cx="10462974" cy="2003612"/>
          </a:xfrm>
          <a:prstGeom prst="rect">
            <a:avLst/>
          </a:prstGeom>
          <a:solidFill>
            <a:srgbClr val="1B5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ubtitle 2">
            <a:extLst>
              <a:ext uri="{FF2B5EF4-FFF2-40B4-BE49-F238E27FC236}">
                <a16:creationId xmlns:a16="http://schemas.microsoft.com/office/drawing/2014/main" id="{F00D4D95-4B72-220B-02B5-406F515CF5A8}"/>
              </a:ext>
            </a:extLst>
          </p:cNvPr>
          <p:cNvSpPr txBox="1">
            <a:spLocks/>
          </p:cNvSpPr>
          <p:nvPr/>
        </p:nvSpPr>
        <p:spPr>
          <a:xfrm>
            <a:off x="2180501" y="699889"/>
            <a:ext cx="8914373" cy="1000391"/>
          </a:xfrm>
          <a:prstGeom prst="rect">
            <a:avLst/>
          </a:prstGeom>
        </p:spPr>
        <p:txBody>
          <a:bodyPr vert="horz" lIns="0" tIns="182880" rIns="182880" bIns="9144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6000" dirty="0">
                <a:solidFill>
                  <a:schemeClr val="bg1"/>
                </a:solidFill>
                <a:latin typeface="Apercu Medium" panose="02000506040000020004" pitchFamily="2" charset="77"/>
              </a:rPr>
              <a:t>FAQs</a:t>
            </a:r>
            <a:endParaRPr lang="en-US" sz="6600" dirty="0">
              <a:solidFill>
                <a:schemeClr val="bg1"/>
              </a:solidFill>
              <a:latin typeface="Apercu Medium" panose="02000506040000020004" pitchFamily="2" charset="77"/>
            </a:endParaRPr>
          </a:p>
        </p:txBody>
      </p:sp>
      <p:sp>
        <p:nvSpPr>
          <p:cNvPr id="10" name="Rectangle 9">
            <a:extLst>
              <a:ext uri="{FF2B5EF4-FFF2-40B4-BE49-F238E27FC236}">
                <a16:creationId xmlns:a16="http://schemas.microsoft.com/office/drawing/2014/main" id="{57E9D1A0-1041-49A1-6919-D2AE66600945}"/>
              </a:ext>
            </a:extLst>
          </p:cNvPr>
          <p:cNvSpPr/>
          <p:nvPr/>
        </p:nvSpPr>
        <p:spPr>
          <a:xfrm>
            <a:off x="1729021" y="2003612"/>
            <a:ext cx="10210159" cy="309282"/>
          </a:xfrm>
          <a:prstGeom prst="rect">
            <a:avLst/>
          </a:prstGeom>
          <a:solidFill>
            <a:srgbClr val="0A2D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B5A3D1B-BF45-50E2-2949-49E2A50A3806}"/>
              </a:ext>
            </a:extLst>
          </p:cNvPr>
          <p:cNvSpPr/>
          <p:nvPr/>
        </p:nvSpPr>
        <p:spPr>
          <a:xfrm>
            <a:off x="10862549" y="2003612"/>
            <a:ext cx="1329451" cy="309282"/>
          </a:xfrm>
          <a:prstGeom prst="rect">
            <a:avLst/>
          </a:prstGeom>
          <a:solidFill>
            <a:srgbClr val="F4AB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594352B-37ED-844C-D50D-AFB7C3D6E4B0}"/>
              </a:ext>
            </a:extLst>
          </p:cNvPr>
          <p:cNvSpPr txBox="1"/>
          <p:nvPr/>
        </p:nvSpPr>
        <p:spPr>
          <a:xfrm>
            <a:off x="1729020" y="2616226"/>
            <a:ext cx="9133491" cy="2246769"/>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rgbClr val="0A2D80"/>
                </a:solidFill>
                <a:latin typeface="Apercu Medium" panose="02000506040000020004" pitchFamily="2" charset="77"/>
              </a:rPr>
              <a:t>Repeat Competitors</a:t>
            </a:r>
          </a:p>
          <a:p>
            <a:pPr marL="285750" indent="-285750">
              <a:buFont typeface="Arial" panose="020B0604020202020204" pitchFamily="34" charset="0"/>
              <a:buChar char="•"/>
            </a:pPr>
            <a:r>
              <a:rPr lang="en-US" sz="2800" dirty="0">
                <a:solidFill>
                  <a:srgbClr val="0A2D80"/>
                </a:solidFill>
                <a:latin typeface="Apercu Medium" panose="02000506040000020004" pitchFamily="2" charset="77"/>
              </a:rPr>
              <a:t>What’s on the test?</a:t>
            </a:r>
          </a:p>
          <a:p>
            <a:pPr marL="285750" indent="-285750">
              <a:buFont typeface="Arial" panose="020B0604020202020204" pitchFamily="34" charset="0"/>
              <a:buChar char="•"/>
            </a:pPr>
            <a:r>
              <a:rPr lang="en-US" sz="2800" dirty="0">
                <a:solidFill>
                  <a:srgbClr val="0A2D80"/>
                </a:solidFill>
                <a:latin typeface="Apercu Medium" panose="02000506040000020004" pitchFamily="2" charset="77"/>
              </a:rPr>
              <a:t>How do I choose events?</a:t>
            </a:r>
          </a:p>
          <a:p>
            <a:pPr marL="285750" indent="-285750">
              <a:buFont typeface="Arial" panose="020B0604020202020204" pitchFamily="34" charset="0"/>
              <a:buChar char="•"/>
            </a:pPr>
            <a:r>
              <a:rPr lang="en-US" sz="2800" dirty="0">
                <a:solidFill>
                  <a:srgbClr val="0A2D80"/>
                </a:solidFill>
                <a:latin typeface="Apercu Medium" panose="02000506040000020004" pitchFamily="2" charset="77"/>
              </a:rPr>
              <a:t>How do I prepare for events?</a:t>
            </a:r>
          </a:p>
          <a:p>
            <a:pPr marL="285750" indent="-285750">
              <a:buFont typeface="Arial" panose="020B0604020202020204" pitchFamily="34" charset="0"/>
              <a:buChar char="•"/>
            </a:pPr>
            <a:r>
              <a:rPr lang="en-US" sz="2800" dirty="0">
                <a:solidFill>
                  <a:srgbClr val="0A2D80"/>
                </a:solidFill>
                <a:latin typeface="Apercu Medium" panose="02000506040000020004" pitchFamily="2" charset="77"/>
              </a:rPr>
              <a:t>How do I cite my sources?</a:t>
            </a:r>
          </a:p>
        </p:txBody>
      </p:sp>
      <p:sp>
        <p:nvSpPr>
          <p:cNvPr id="11" name="Rectangle 10">
            <a:extLst>
              <a:ext uri="{FF2B5EF4-FFF2-40B4-BE49-F238E27FC236}">
                <a16:creationId xmlns:a16="http://schemas.microsoft.com/office/drawing/2014/main" id="{EA4E2DAF-D8AA-7F16-134E-48A09A96552F}"/>
              </a:ext>
            </a:extLst>
          </p:cNvPr>
          <p:cNvSpPr/>
          <p:nvPr/>
        </p:nvSpPr>
        <p:spPr>
          <a:xfrm>
            <a:off x="729774" y="238788"/>
            <a:ext cx="269474" cy="441696"/>
          </a:xfrm>
          <a:prstGeom prst="rect">
            <a:avLst/>
          </a:prstGeom>
          <a:solidFill>
            <a:srgbClr val="F4AB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4143E32-4DD8-AA90-D59F-1919F540BC52}"/>
              </a:ext>
            </a:extLst>
          </p:cNvPr>
          <p:cNvSpPr txBox="1"/>
          <p:nvPr/>
        </p:nvSpPr>
        <p:spPr>
          <a:xfrm>
            <a:off x="999248" y="6411575"/>
            <a:ext cx="10332694" cy="276999"/>
          </a:xfrm>
          <a:prstGeom prst="rect">
            <a:avLst/>
          </a:prstGeom>
          <a:noFill/>
        </p:spPr>
        <p:txBody>
          <a:bodyPr wrap="square" rtlCol="0">
            <a:spAutoFit/>
          </a:bodyPr>
          <a:lstStyle/>
          <a:p>
            <a:pPr algn="ctr"/>
            <a:r>
              <a:rPr lang="en-US" sz="1200" i="1" dirty="0">
                <a:latin typeface="Apercu Light" panose="02000506030000020004" pitchFamily="50" charset="0"/>
              </a:rPr>
              <a:t>NATIONAL Competitive Events Information – Check with State Leader for state-specific information.</a:t>
            </a:r>
          </a:p>
        </p:txBody>
      </p:sp>
    </p:spTree>
    <p:extLst>
      <p:ext uri="{BB962C8B-B14F-4D97-AF65-F5344CB8AC3E}">
        <p14:creationId xmlns:p14="http://schemas.microsoft.com/office/powerpoint/2010/main" val="2608321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50A80AC2-669D-13A1-61CA-6D9E5CE5E6CC}"/>
              </a:ext>
            </a:extLst>
          </p:cNvPr>
          <p:cNvCxnSpPr>
            <a:cxnSpLocks/>
          </p:cNvCxnSpPr>
          <p:nvPr/>
        </p:nvCxnSpPr>
        <p:spPr>
          <a:xfrm flipV="1">
            <a:off x="860058" y="-14327"/>
            <a:ext cx="0" cy="6886654"/>
          </a:xfrm>
          <a:prstGeom prst="line">
            <a:avLst/>
          </a:prstGeom>
          <a:ln w="25400">
            <a:solidFill>
              <a:srgbClr val="1B52BD"/>
            </a:solidFill>
          </a:ln>
        </p:spPr>
        <p:style>
          <a:lnRef idx="1">
            <a:schemeClr val="accent1"/>
          </a:lnRef>
          <a:fillRef idx="0">
            <a:schemeClr val="accent1"/>
          </a:fillRef>
          <a:effectRef idx="0">
            <a:schemeClr val="accent1"/>
          </a:effectRef>
          <a:fontRef idx="minor">
            <a:schemeClr val="tx1"/>
          </a:fontRef>
        </p:style>
      </p:cxnSp>
      <p:sp>
        <p:nvSpPr>
          <p:cNvPr id="7" name="Subtitle 2">
            <a:extLst>
              <a:ext uri="{FF2B5EF4-FFF2-40B4-BE49-F238E27FC236}">
                <a16:creationId xmlns:a16="http://schemas.microsoft.com/office/drawing/2014/main" id="{E7823820-9C0A-D3B2-431E-E310B730CECE}"/>
              </a:ext>
            </a:extLst>
          </p:cNvPr>
          <p:cNvSpPr txBox="1">
            <a:spLocks/>
          </p:cNvSpPr>
          <p:nvPr/>
        </p:nvSpPr>
        <p:spPr>
          <a:xfrm rot="16200000">
            <a:off x="-834410" y="4841603"/>
            <a:ext cx="2528878" cy="318125"/>
          </a:xfrm>
          <a:prstGeom prst="rect">
            <a:avLst/>
          </a:prstGeom>
        </p:spPr>
        <p:txBody>
          <a:bodyPr vert="horz" lIns="0" tIns="91440" rIns="0" bIns="9144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200">
                <a:solidFill>
                  <a:srgbClr val="1B52BD"/>
                </a:solidFill>
                <a:latin typeface="Apercu Medium" panose="02000506040000020004" pitchFamily="2" charset="77"/>
              </a:rPr>
              <a:t>Future Business Leaders of America</a:t>
            </a:r>
          </a:p>
        </p:txBody>
      </p:sp>
      <p:sp>
        <p:nvSpPr>
          <p:cNvPr id="13" name="Subtitle 2">
            <a:extLst>
              <a:ext uri="{FF2B5EF4-FFF2-40B4-BE49-F238E27FC236}">
                <a16:creationId xmlns:a16="http://schemas.microsoft.com/office/drawing/2014/main" id="{92642B30-72DD-63DC-A028-204B67AC556B}"/>
              </a:ext>
            </a:extLst>
          </p:cNvPr>
          <p:cNvSpPr txBox="1">
            <a:spLocks/>
          </p:cNvSpPr>
          <p:nvPr/>
        </p:nvSpPr>
        <p:spPr>
          <a:xfrm>
            <a:off x="31254" y="238788"/>
            <a:ext cx="828804" cy="441696"/>
          </a:xfrm>
          <a:prstGeom prst="rect">
            <a:avLst/>
          </a:prstGeom>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fld id="{A805EFFC-3247-3342-8E76-AD31FE7A0619}" type="slidenum">
              <a:rPr lang="en-US" sz="3000" smtClean="0">
                <a:solidFill>
                  <a:srgbClr val="1B52BD"/>
                </a:solidFill>
                <a:latin typeface="Apercu Medium" panose="02000506040000020004" pitchFamily="2" charset="77"/>
              </a:rPr>
              <a:t>21</a:t>
            </a:fld>
            <a:endParaRPr lang="en-US" sz="3500">
              <a:solidFill>
                <a:srgbClr val="1B52BD"/>
              </a:solidFill>
              <a:latin typeface="Apercu Medium" panose="02000506040000020004" pitchFamily="2" charset="77"/>
            </a:endParaRPr>
          </a:p>
        </p:txBody>
      </p:sp>
      <p:pic>
        <p:nvPicPr>
          <p:cNvPr id="3" name="Picture 2" descr="Icon&#10;&#10;Description automatically generated">
            <a:extLst>
              <a:ext uri="{FF2B5EF4-FFF2-40B4-BE49-F238E27FC236}">
                <a16:creationId xmlns:a16="http://schemas.microsoft.com/office/drawing/2014/main" id="{1711E989-CEAB-991A-EFC2-0C24048BDEDA}"/>
              </a:ext>
            </a:extLst>
          </p:cNvPr>
          <p:cNvPicPr>
            <a:picLocks noChangeAspect="1"/>
          </p:cNvPicPr>
          <p:nvPr/>
        </p:nvPicPr>
        <p:blipFill>
          <a:blip r:embed="rId2"/>
          <a:stretch>
            <a:fillRect/>
          </a:stretch>
        </p:blipFill>
        <p:spPr>
          <a:xfrm>
            <a:off x="11462229" y="6183857"/>
            <a:ext cx="476988" cy="425994"/>
          </a:xfrm>
          <a:prstGeom prst="rect">
            <a:avLst/>
          </a:prstGeom>
        </p:spPr>
      </p:pic>
      <p:sp>
        <p:nvSpPr>
          <p:cNvPr id="2" name="Rectangle 1">
            <a:extLst>
              <a:ext uri="{FF2B5EF4-FFF2-40B4-BE49-F238E27FC236}">
                <a16:creationId xmlns:a16="http://schemas.microsoft.com/office/drawing/2014/main" id="{9FAF329E-84C7-7DB8-AD18-86EF306FCD7D}"/>
              </a:ext>
            </a:extLst>
          </p:cNvPr>
          <p:cNvSpPr/>
          <p:nvPr/>
        </p:nvSpPr>
        <p:spPr>
          <a:xfrm>
            <a:off x="1729021" y="0"/>
            <a:ext cx="10462974" cy="2003612"/>
          </a:xfrm>
          <a:prstGeom prst="rect">
            <a:avLst/>
          </a:prstGeom>
          <a:solidFill>
            <a:srgbClr val="1B5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ubtitle 2">
            <a:extLst>
              <a:ext uri="{FF2B5EF4-FFF2-40B4-BE49-F238E27FC236}">
                <a16:creationId xmlns:a16="http://schemas.microsoft.com/office/drawing/2014/main" id="{F00D4D95-4B72-220B-02B5-406F515CF5A8}"/>
              </a:ext>
            </a:extLst>
          </p:cNvPr>
          <p:cNvSpPr txBox="1">
            <a:spLocks/>
          </p:cNvSpPr>
          <p:nvPr/>
        </p:nvSpPr>
        <p:spPr>
          <a:xfrm>
            <a:off x="2180501" y="699889"/>
            <a:ext cx="8914373" cy="1000391"/>
          </a:xfrm>
          <a:prstGeom prst="rect">
            <a:avLst/>
          </a:prstGeom>
        </p:spPr>
        <p:txBody>
          <a:bodyPr vert="horz" lIns="0" tIns="182880" rIns="182880" bIns="9144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6000" dirty="0">
                <a:solidFill>
                  <a:schemeClr val="bg1"/>
                </a:solidFill>
                <a:latin typeface="Apercu Medium" panose="02000506040000020004" pitchFamily="2" charset="77"/>
              </a:rPr>
              <a:t>Best Practices</a:t>
            </a:r>
            <a:endParaRPr lang="en-US" sz="6600" dirty="0">
              <a:solidFill>
                <a:schemeClr val="bg1"/>
              </a:solidFill>
              <a:latin typeface="Apercu Medium" panose="02000506040000020004" pitchFamily="2" charset="77"/>
            </a:endParaRPr>
          </a:p>
        </p:txBody>
      </p:sp>
      <p:sp>
        <p:nvSpPr>
          <p:cNvPr id="10" name="Rectangle 9">
            <a:extLst>
              <a:ext uri="{FF2B5EF4-FFF2-40B4-BE49-F238E27FC236}">
                <a16:creationId xmlns:a16="http://schemas.microsoft.com/office/drawing/2014/main" id="{57E9D1A0-1041-49A1-6919-D2AE66600945}"/>
              </a:ext>
            </a:extLst>
          </p:cNvPr>
          <p:cNvSpPr/>
          <p:nvPr/>
        </p:nvSpPr>
        <p:spPr>
          <a:xfrm>
            <a:off x="1729021" y="2003612"/>
            <a:ext cx="10210159" cy="309282"/>
          </a:xfrm>
          <a:prstGeom prst="rect">
            <a:avLst/>
          </a:prstGeom>
          <a:solidFill>
            <a:srgbClr val="0A2D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B5A3D1B-BF45-50E2-2949-49E2A50A3806}"/>
              </a:ext>
            </a:extLst>
          </p:cNvPr>
          <p:cNvSpPr/>
          <p:nvPr/>
        </p:nvSpPr>
        <p:spPr>
          <a:xfrm>
            <a:off x="10862549" y="2003612"/>
            <a:ext cx="1329451" cy="309282"/>
          </a:xfrm>
          <a:prstGeom prst="rect">
            <a:avLst/>
          </a:prstGeom>
          <a:solidFill>
            <a:srgbClr val="F4AB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594352B-37ED-844C-D50D-AFB7C3D6E4B0}"/>
              </a:ext>
            </a:extLst>
          </p:cNvPr>
          <p:cNvSpPr txBox="1"/>
          <p:nvPr/>
        </p:nvSpPr>
        <p:spPr>
          <a:xfrm>
            <a:off x="1729020" y="2616226"/>
            <a:ext cx="9133491" cy="3539430"/>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rgbClr val="0A2D80"/>
                </a:solidFill>
                <a:latin typeface="Apercu Medium" panose="02000506040000020004" pitchFamily="2" charset="77"/>
              </a:rPr>
              <a:t>Testing = Study the Competencies</a:t>
            </a:r>
          </a:p>
          <a:p>
            <a:pPr marL="285750" indent="-285750">
              <a:buFont typeface="Arial" panose="020B0604020202020204" pitchFamily="34" charset="0"/>
              <a:buChar char="•"/>
            </a:pPr>
            <a:r>
              <a:rPr lang="en-US" sz="2800" dirty="0">
                <a:solidFill>
                  <a:srgbClr val="0A2D80"/>
                </a:solidFill>
                <a:latin typeface="Apercu Medium" panose="02000506040000020004" pitchFamily="2" charset="77"/>
              </a:rPr>
              <a:t>Presentations = Practice, Practice, Practice</a:t>
            </a:r>
          </a:p>
          <a:p>
            <a:pPr marL="285750" indent="-285750">
              <a:buFont typeface="Arial" panose="020B0604020202020204" pitchFamily="34" charset="0"/>
              <a:buChar char="•"/>
            </a:pPr>
            <a:r>
              <a:rPr lang="en-US" sz="2800" dirty="0">
                <a:solidFill>
                  <a:srgbClr val="0A2D80"/>
                </a:solidFill>
                <a:latin typeface="Apercu Medium" panose="02000506040000020004" pitchFamily="2" charset="77"/>
              </a:rPr>
              <a:t>Use Advisory Committee/Business &amp; Industry Contacts</a:t>
            </a:r>
          </a:p>
          <a:p>
            <a:pPr marL="285750" indent="-285750">
              <a:buFont typeface="Arial" panose="020B0604020202020204" pitchFamily="34" charset="0"/>
              <a:buChar char="•"/>
            </a:pPr>
            <a:r>
              <a:rPr lang="en-US" sz="2800" dirty="0">
                <a:solidFill>
                  <a:srgbClr val="0A2D80"/>
                </a:solidFill>
                <a:latin typeface="Apercu Medium" panose="02000506040000020004" pitchFamily="2" charset="77"/>
              </a:rPr>
              <a:t>Plan B for Technology</a:t>
            </a:r>
          </a:p>
          <a:p>
            <a:pPr marL="285750" indent="-285750">
              <a:buFont typeface="Arial" panose="020B0604020202020204" pitchFamily="34" charset="0"/>
              <a:buChar char="•"/>
            </a:pPr>
            <a:r>
              <a:rPr lang="en-US" sz="2800" dirty="0">
                <a:solidFill>
                  <a:srgbClr val="0A2D80"/>
                </a:solidFill>
                <a:latin typeface="Apercu Medium" panose="02000506040000020004" pitchFamily="2" charset="77"/>
              </a:rPr>
              <a:t>Implement Into Classroom</a:t>
            </a:r>
          </a:p>
          <a:p>
            <a:pPr marL="285750" indent="-285750">
              <a:buFont typeface="Arial" panose="020B0604020202020204" pitchFamily="34" charset="0"/>
              <a:buChar char="•"/>
            </a:pPr>
            <a:r>
              <a:rPr lang="en-US" sz="2800" dirty="0">
                <a:solidFill>
                  <a:srgbClr val="0A2D80"/>
                </a:solidFill>
                <a:latin typeface="Apercu Medium" panose="02000506040000020004" pitchFamily="2" charset="77"/>
              </a:rPr>
              <a:t>Presentations = Rating Sheets are Key</a:t>
            </a:r>
          </a:p>
          <a:p>
            <a:pPr marL="285750" indent="-285750">
              <a:buFont typeface="Arial" panose="020B0604020202020204" pitchFamily="34" charset="0"/>
              <a:buChar char="•"/>
            </a:pPr>
            <a:endParaRPr lang="en-US" sz="2800" dirty="0">
              <a:solidFill>
                <a:srgbClr val="0A2D80"/>
              </a:solidFill>
              <a:latin typeface="Apercu Medium" panose="02000506040000020004" pitchFamily="2" charset="77"/>
            </a:endParaRPr>
          </a:p>
        </p:txBody>
      </p:sp>
      <p:sp>
        <p:nvSpPr>
          <p:cNvPr id="11" name="Rectangle 10">
            <a:extLst>
              <a:ext uri="{FF2B5EF4-FFF2-40B4-BE49-F238E27FC236}">
                <a16:creationId xmlns:a16="http://schemas.microsoft.com/office/drawing/2014/main" id="{EA4E2DAF-D8AA-7F16-134E-48A09A96552F}"/>
              </a:ext>
            </a:extLst>
          </p:cNvPr>
          <p:cNvSpPr/>
          <p:nvPr/>
        </p:nvSpPr>
        <p:spPr>
          <a:xfrm>
            <a:off x="729774" y="238788"/>
            <a:ext cx="269474" cy="441696"/>
          </a:xfrm>
          <a:prstGeom prst="rect">
            <a:avLst/>
          </a:prstGeom>
          <a:solidFill>
            <a:srgbClr val="F4AB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4143E32-4DD8-AA90-D59F-1919F540BC52}"/>
              </a:ext>
            </a:extLst>
          </p:cNvPr>
          <p:cNvSpPr txBox="1"/>
          <p:nvPr/>
        </p:nvSpPr>
        <p:spPr>
          <a:xfrm>
            <a:off x="999248" y="6411575"/>
            <a:ext cx="10332694" cy="276999"/>
          </a:xfrm>
          <a:prstGeom prst="rect">
            <a:avLst/>
          </a:prstGeom>
          <a:noFill/>
        </p:spPr>
        <p:txBody>
          <a:bodyPr wrap="square" rtlCol="0">
            <a:spAutoFit/>
          </a:bodyPr>
          <a:lstStyle/>
          <a:p>
            <a:pPr algn="ctr"/>
            <a:r>
              <a:rPr lang="en-US" sz="1200" i="1" dirty="0">
                <a:latin typeface="Apercu Light" panose="02000506030000020004" pitchFamily="50" charset="0"/>
              </a:rPr>
              <a:t>NATIONAL Competitive Events Information – Check with State Leader for state-specific information.</a:t>
            </a:r>
          </a:p>
        </p:txBody>
      </p:sp>
    </p:spTree>
    <p:extLst>
      <p:ext uri="{BB962C8B-B14F-4D97-AF65-F5344CB8AC3E}">
        <p14:creationId xmlns:p14="http://schemas.microsoft.com/office/powerpoint/2010/main" val="4069918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a website&#10;&#10;Description automatically generated with medium confidence">
            <a:extLst>
              <a:ext uri="{FF2B5EF4-FFF2-40B4-BE49-F238E27FC236}">
                <a16:creationId xmlns:a16="http://schemas.microsoft.com/office/drawing/2014/main" id="{F1282DC8-AA0B-6870-6BD8-5BC43004BD72}"/>
              </a:ext>
            </a:extLst>
          </p:cNvPr>
          <p:cNvPicPr>
            <a:picLocks noGrp="1" noChangeAspect="1"/>
          </p:cNvPicPr>
          <p:nvPr>
            <p:ph idx="1"/>
          </p:nvPr>
        </p:nvPicPr>
        <p:blipFill>
          <a:blip r:embed="rId2"/>
          <a:stretch>
            <a:fillRect/>
          </a:stretch>
        </p:blipFill>
        <p:spPr>
          <a:xfrm>
            <a:off x="528106" y="422557"/>
            <a:ext cx="8246761" cy="6185071"/>
          </a:xfrm>
        </p:spPr>
      </p:pic>
      <p:pic>
        <p:nvPicPr>
          <p:cNvPr id="7" name="Picture 6">
            <a:extLst>
              <a:ext uri="{FF2B5EF4-FFF2-40B4-BE49-F238E27FC236}">
                <a16:creationId xmlns:a16="http://schemas.microsoft.com/office/drawing/2014/main" id="{3F0B2B55-A46A-6B45-C186-A27BC8CF70F2}"/>
              </a:ext>
            </a:extLst>
          </p:cNvPr>
          <p:cNvPicPr>
            <a:picLocks noChangeAspect="1"/>
          </p:cNvPicPr>
          <p:nvPr/>
        </p:nvPicPr>
        <p:blipFill>
          <a:blip r:embed="rId3"/>
          <a:stretch>
            <a:fillRect/>
          </a:stretch>
        </p:blipFill>
        <p:spPr>
          <a:xfrm>
            <a:off x="9270397" y="313700"/>
            <a:ext cx="2567668" cy="2567668"/>
          </a:xfrm>
          <a:prstGeom prst="rect">
            <a:avLst/>
          </a:prstGeom>
        </p:spPr>
      </p:pic>
      <p:pic>
        <p:nvPicPr>
          <p:cNvPr id="2" name="Picture 1">
            <a:extLst>
              <a:ext uri="{FF2B5EF4-FFF2-40B4-BE49-F238E27FC236}">
                <a16:creationId xmlns:a16="http://schemas.microsoft.com/office/drawing/2014/main" id="{A4898EE3-6CC7-28FE-47A5-DA9A77EC170F}"/>
              </a:ext>
            </a:extLst>
          </p:cNvPr>
          <p:cNvPicPr>
            <a:picLocks noChangeAspect="1"/>
          </p:cNvPicPr>
          <p:nvPr/>
        </p:nvPicPr>
        <p:blipFill>
          <a:blip r:embed="rId4"/>
          <a:stretch>
            <a:fillRect/>
          </a:stretch>
        </p:blipFill>
        <p:spPr>
          <a:xfrm>
            <a:off x="9648220" y="499423"/>
            <a:ext cx="1736296" cy="1736296"/>
          </a:xfrm>
          <a:prstGeom prst="rect">
            <a:avLst/>
          </a:prstGeom>
        </p:spPr>
      </p:pic>
    </p:spTree>
    <p:extLst>
      <p:ext uri="{BB962C8B-B14F-4D97-AF65-F5344CB8AC3E}">
        <p14:creationId xmlns:p14="http://schemas.microsoft.com/office/powerpoint/2010/main" val="2554451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A2D80"/>
        </a:solidFill>
        <a:effectLst/>
      </p:bgPr>
    </p:bg>
    <p:spTree>
      <p:nvGrpSpPr>
        <p:cNvPr id="1" name=""/>
        <p:cNvGrpSpPr/>
        <p:nvPr/>
      </p:nvGrpSpPr>
      <p:grpSpPr>
        <a:xfrm>
          <a:off x="0" y="0"/>
          <a:ext cx="0" cy="0"/>
          <a:chOff x="0" y="0"/>
          <a:chExt cx="0" cy="0"/>
        </a:xfrm>
      </p:grpSpPr>
      <p:cxnSp>
        <p:nvCxnSpPr>
          <p:cNvPr id="37" name="Straight Connector 36">
            <a:extLst>
              <a:ext uri="{FF2B5EF4-FFF2-40B4-BE49-F238E27FC236}">
                <a16:creationId xmlns:a16="http://schemas.microsoft.com/office/drawing/2014/main" id="{65DFDC99-066E-2E88-4B5C-D24C240C09E5}"/>
              </a:ext>
            </a:extLst>
          </p:cNvPr>
          <p:cNvCxnSpPr>
            <a:cxnSpLocks/>
          </p:cNvCxnSpPr>
          <p:nvPr/>
        </p:nvCxnSpPr>
        <p:spPr>
          <a:xfrm flipV="1">
            <a:off x="4321168" y="4986338"/>
            <a:ext cx="0" cy="1900316"/>
          </a:xfrm>
          <a:prstGeom prst="line">
            <a:avLst/>
          </a:prstGeom>
          <a:ln w="25400">
            <a:solidFill>
              <a:srgbClr val="106CDF"/>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2B205D3-51D4-2A0E-B596-CB5513343D78}"/>
              </a:ext>
            </a:extLst>
          </p:cNvPr>
          <p:cNvSpPr>
            <a:spLocks noGrp="1"/>
          </p:cNvSpPr>
          <p:nvPr>
            <p:ph type="ctrTitle"/>
          </p:nvPr>
        </p:nvSpPr>
        <p:spPr>
          <a:xfrm>
            <a:off x="2592380" y="663659"/>
            <a:ext cx="7923988" cy="2800762"/>
          </a:xfrm>
          <a:noFill/>
        </p:spPr>
        <p:txBody>
          <a:bodyPr lIns="0" tIns="182880" rIns="274320" bIns="182880">
            <a:normAutofit/>
          </a:bodyPr>
          <a:lstStyle/>
          <a:p>
            <a:pPr algn="l"/>
            <a:r>
              <a:rPr lang="en-US" b="1" dirty="0">
                <a:solidFill>
                  <a:schemeClr val="bg1"/>
                </a:solidFill>
                <a:latin typeface="Apercu Pro" panose="02000509030000020004" pitchFamily="49" charset="77"/>
              </a:rPr>
              <a:t>Competitive Events</a:t>
            </a:r>
          </a:p>
        </p:txBody>
      </p:sp>
      <p:sp>
        <p:nvSpPr>
          <p:cNvPr id="12" name="Subtitle 2">
            <a:extLst>
              <a:ext uri="{FF2B5EF4-FFF2-40B4-BE49-F238E27FC236}">
                <a16:creationId xmlns:a16="http://schemas.microsoft.com/office/drawing/2014/main" id="{C8EA2E33-CB76-9CC1-18AF-4FE582F116D5}"/>
              </a:ext>
            </a:extLst>
          </p:cNvPr>
          <p:cNvSpPr txBox="1">
            <a:spLocks/>
          </p:cNvSpPr>
          <p:nvPr/>
        </p:nvSpPr>
        <p:spPr>
          <a:xfrm>
            <a:off x="1401579" y="5314029"/>
            <a:ext cx="2378068" cy="387682"/>
          </a:xfrm>
          <a:prstGeom prst="rect">
            <a:avLst/>
          </a:prstGeom>
        </p:spPr>
        <p:txBody>
          <a:bodyPr vert="horz" lIns="274320" tIns="0" rIns="27432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000" dirty="0">
                <a:solidFill>
                  <a:srgbClr val="F4AB1D"/>
                </a:solidFill>
                <a:latin typeface="Apercu Medium" panose="02000506040000020004" pitchFamily="2" charset="77"/>
              </a:rPr>
              <a:t>2023-2024</a:t>
            </a:r>
          </a:p>
        </p:txBody>
      </p:sp>
      <p:pic>
        <p:nvPicPr>
          <p:cNvPr id="20" name="Picture 19" descr="A picture containing text, clipart&#10;&#10;Description automatically generated">
            <a:extLst>
              <a:ext uri="{FF2B5EF4-FFF2-40B4-BE49-F238E27FC236}">
                <a16:creationId xmlns:a16="http://schemas.microsoft.com/office/drawing/2014/main" id="{75B56E0D-7736-CBF3-16FF-4AA9B1ACB235}"/>
              </a:ext>
            </a:extLst>
          </p:cNvPr>
          <p:cNvPicPr>
            <a:picLocks noChangeAspect="1"/>
          </p:cNvPicPr>
          <p:nvPr/>
        </p:nvPicPr>
        <p:blipFill>
          <a:blip r:embed="rId3"/>
          <a:stretch>
            <a:fillRect/>
          </a:stretch>
        </p:blipFill>
        <p:spPr>
          <a:xfrm>
            <a:off x="8892668" y="5562880"/>
            <a:ext cx="2702043" cy="602287"/>
          </a:xfrm>
          <a:prstGeom prst="rect">
            <a:avLst/>
          </a:prstGeom>
        </p:spPr>
      </p:pic>
      <p:sp>
        <p:nvSpPr>
          <p:cNvPr id="24" name="Rectangle 23">
            <a:extLst>
              <a:ext uri="{FF2B5EF4-FFF2-40B4-BE49-F238E27FC236}">
                <a16:creationId xmlns:a16="http://schemas.microsoft.com/office/drawing/2014/main" id="{73EA98AB-E1FE-B93D-1D2C-AFCA55B1E35A}"/>
              </a:ext>
            </a:extLst>
          </p:cNvPr>
          <p:cNvSpPr/>
          <p:nvPr/>
        </p:nvSpPr>
        <p:spPr>
          <a:xfrm>
            <a:off x="2592380" y="3461989"/>
            <a:ext cx="4694241" cy="102035"/>
          </a:xfrm>
          <a:prstGeom prst="rect">
            <a:avLst/>
          </a:prstGeom>
          <a:solidFill>
            <a:srgbClr val="F4AB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88B582C7-E733-A91D-8579-C227F6A1AF86}"/>
              </a:ext>
            </a:extLst>
          </p:cNvPr>
          <p:cNvCxnSpPr>
            <a:cxnSpLocks/>
          </p:cNvCxnSpPr>
          <p:nvPr/>
        </p:nvCxnSpPr>
        <p:spPr>
          <a:xfrm flipV="1">
            <a:off x="860058" y="-14327"/>
            <a:ext cx="0" cy="6886654"/>
          </a:xfrm>
          <a:prstGeom prst="line">
            <a:avLst/>
          </a:prstGeom>
          <a:ln w="25400">
            <a:solidFill>
              <a:srgbClr val="106CDF"/>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D655865-BAD1-1572-F19A-01C6C18B101C}"/>
              </a:ext>
            </a:extLst>
          </p:cNvPr>
          <p:cNvCxnSpPr>
            <a:cxnSpLocks/>
          </p:cNvCxnSpPr>
          <p:nvPr/>
        </p:nvCxnSpPr>
        <p:spPr>
          <a:xfrm>
            <a:off x="860058" y="4986338"/>
            <a:ext cx="11331942" cy="0"/>
          </a:xfrm>
          <a:prstGeom prst="line">
            <a:avLst/>
          </a:prstGeom>
          <a:ln w="25400">
            <a:solidFill>
              <a:srgbClr val="106CDF"/>
            </a:solidFill>
          </a:ln>
        </p:spPr>
        <p:style>
          <a:lnRef idx="1">
            <a:schemeClr val="accent1"/>
          </a:lnRef>
          <a:fillRef idx="0">
            <a:schemeClr val="accent1"/>
          </a:fillRef>
          <a:effectRef idx="0">
            <a:schemeClr val="accent1"/>
          </a:effectRef>
          <a:fontRef idx="minor">
            <a:schemeClr val="tx1"/>
          </a:fontRef>
        </p:style>
      </p:cxnSp>
      <p:sp>
        <p:nvSpPr>
          <p:cNvPr id="48" name="Subtitle 2">
            <a:extLst>
              <a:ext uri="{FF2B5EF4-FFF2-40B4-BE49-F238E27FC236}">
                <a16:creationId xmlns:a16="http://schemas.microsoft.com/office/drawing/2014/main" id="{EA2E60E1-8A79-E8F0-BC11-983051D56BB3}"/>
              </a:ext>
            </a:extLst>
          </p:cNvPr>
          <p:cNvSpPr txBox="1">
            <a:spLocks/>
          </p:cNvSpPr>
          <p:nvPr/>
        </p:nvSpPr>
        <p:spPr>
          <a:xfrm rot="16200000">
            <a:off x="-834410" y="4841603"/>
            <a:ext cx="2528878" cy="318125"/>
          </a:xfrm>
          <a:prstGeom prst="rect">
            <a:avLst/>
          </a:prstGeom>
        </p:spPr>
        <p:txBody>
          <a:bodyPr vert="horz" lIns="0" tIns="91440" rIns="0" bIns="9144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200">
                <a:solidFill>
                  <a:srgbClr val="F4AB1D"/>
                </a:solidFill>
                <a:latin typeface="Apercu Medium" panose="02000506040000020004" pitchFamily="2" charset="77"/>
              </a:rPr>
              <a:t>Future Business Leaders of America</a:t>
            </a:r>
          </a:p>
        </p:txBody>
      </p:sp>
      <p:sp>
        <p:nvSpPr>
          <p:cNvPr id="3" name="TextBox 2">
            <a:extLst>
              <a:ext uri="{FF2B5EF4-FFF2-40B4-BE49-F238E27FC236}">
                <a16:creationId xmlns:a16="http://schemas.microsoft.com/office/drawing/2014/main" id="{35AA9E24-F520-9EBC-314D-ED80C3AB370B}"/>
              </a:ext>
            </a:extLst>
          </p:cNvPr>
          <p:cNvSpPr txBox="1"/>
          <p:nvPr/>
        </p:nvSpPr>
        <p:spPr>
          <a:xfrm>
            <a:off x="2688771" y="3736226"/>
            <a:ext cx="5682341" cy="954107"/>
          </a:xfrm>
          <a:prstGeom prst="rect">
            <a:avLst/>
          </a:prstGeom>
          <a:noFill/>
        </p:spPr>
        <p:txBody>
          <a:bodyPr wrap="square" rtlCol="0">
            <a:spAutoFit/>
          </a:bodyPr>
          <a:lstStyle/>
          <a:p>
            <a:r>
              <a:rPr lang="en-US" sz="2800" b="1" dirty="0">
                <a:solidFill>
                  <a:schemeClr val="bg1"/>
                </a:solidFill>
                <a:latin typeface="Apercu Light" panose="02000506030000020004" pitchFamily="50" charset="0"/>
              </a:rPr>
              <a:t>Jen Staley</a:t>
            </a:r>
          </a:p>
          <a:p>
            <a:r>
              <a:rPr lang="en-US" sz="2800" b="1" dirty="0">
                <a:solidFill>
                  <a:schemeClr val="bg1"/>
                </a:solidFill>
                <a:latin typeface="Apercu Light" panose="02000506030000020004" pitchFamily="50" charset="0"/>
              </a:rPr>
              <a:t>jstaley@fbla.org</a:t>
            </a:r>
          </a:p>
        </p:txBody>
      </p:sp>
      <p:pic>
        <p:nvPicPr>
          <p:cNvPr id="4" name="Picture 3">
            <a:extLst>
              <a:ext uri="{FF2B5EF4-FFF2-40B4-BE49-F238E27FC236}">
                <a16:creationId xmlns:a16="http://schemas.microsoft.com/office/drawing/2014/main" id="{D402E916-74FA-8ABB-52B1-4688AC575086}"/>
              </a:ext>
            </a:extLst>
          </p:cNvPr>
          <p:cNvPicPr>
            <a:picLocks noChangeAspect="1"/>
          </p:cNvPicPr>
          <p:nvPr/>
        </p:nvPicPr>
        <p:blipFill>
          <a:blip r:embed="rId4"/>
          <a:stretch>
            <a:fillRect/>
          </a:stretch>
        </p:blipFill>
        <p:spPr>
          <a:xfrm>
            <a:off x="9648220" y="499423"/>
            <a:ext cx="1736296" cy="1736296"/>
          </a:xfrm>
          <a:prstGeom prst="rect">
            <a:avLst/>
          </a:prstGeom>
        </p:spPr>
      </p:pic>
    </p:spTree>
    <p:extLst>
      <p:ext uri="{BB962C8B-B14F-4D97-AF65-F5344CB8AC3E}">
        <p14:creationId xmlns:p14="http://schemas.microsoft.com/office/powerpoint/2010/main" val="18922437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A2D80"/>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50A80AC2-669D-13A1-61CA-6D9E5CE5E6CC}"/>
              </a:ext>
            </a:extLst>
          </p:cNvPr>
          <p:cNvCxnSpPr>
            <a:cxnSpLocks/>
          </p:cNvCxnSpPr>
          <p:nvPr/>
        </p:nvCxnSpPr>
        <p:spPr>
          <a:xfrm flipV="1">
            <a:off x="860058" y="-14327"/>
            <a:ext cx="0" cy="6886654"/>
          </a:xfrm>
          <a:prstGeom prst="line">
            <a:avLst/>
          </a:prstGeom>
          <a:ln w="25400">
            <a:solidFill>
              <a:srgbClr val="F4AB1D"/>
            </a:solidFill>
          </a:ln>
        </p:spPr>
        <p:style>
          <a:lnRef idx="1">
            <a:schemeClr val="accent1"/>
          </a:lnRef>
          <a:fillRef idx="0">
            <a:schemeClr val="accent1"/>
          </a:fillRef>
          <a:effectRef idx="0">
            <a:schemeClr val="accent1"/>
          </a:effectRef>
          <a:fontRef idx="minor">
            <a:schemeClr val="tx1"/>
          </a:fontRef>
        </p:style>
      </p:cxnSp>
      <p:sp>
        <p:nvSpPr>
          <p:cNvPr id="7" name="Subtitle 2">
            <a:extLst>
              <a:ext uri="{FF2B5EF4-FFF2-40B4-BE49-F238E27FC236}">
                <a16:creationId xmlns:a16="http://schemas.microsoft.com/office/drawing/2014/main" id="{E7823820-9C0A-D3B2-431E-E310B730CECE}"/>
              </a:ext>
            </a:extLst>
          </p:cNvPr>
          <p:cNvSpPr txBox="1">
            <a:spLocks/>
          </p:cNvSpPr>
          <p:nvPr/>
        </p:nvSpPr>
        <p:spPr>
          <a:xfrm rot="16200000">
            <a:off x="-834410" y="4841603"/>
            <a:ext cx="2528878" cy="318125"/>
          </a:xfrm>
          <a:prstGeom prst="rect">
            <a:avLst/>
          </a:prstGeom>
        </p:spPr>
        <p:txBody>
          <a:bodyPr vert="horz" lIns="0" tIns="91440" rIns="0" bIns="9144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200">
                <a:solidFill>
                  <a:srgbClr val="F4AB1D"/>
                </a:solidFill>
                <a:latin typeface="Apercu Medium" panose="02000506040000020004" pitchFamily="2" charset="77"/>
              </a:rPr>
              <a:t>Future Business Leaders of America</a:t>
            </a:r>
          </a:p>
        </p:txBody>
      </p:sp>
      <p:pic>
        <p:nvPicPr>
          <p:cNvPr id="9" name="Picture 8" descr="Logo&#10;&#10;Description automatically generated">
            <a:extLst>
              <a:ext uri="{FF2B5EF4-FFF2-40B4-BE49-F238E27FC236}">
                <a16:creationId xmlns:a16="http://schemas.microsoft.com/office/drawing/2014/main" id="{D80BC552-46BA-126F-38F7-37CD8DDDCCCD}"/>
              </a:ext>
            </a:extLst>
          </p:cNvPr>
          <p:cNvPicPr>
            <a:picLocks noChangeAspect="1"/>
          </p:cNvPicPr>
          <p:nvPr/>
        </p:nvPicPr>
        <p:blipFill>
          <a:blip r:embed="rId2"/>
          <a:stretch>
            <a:fillRect/>
          </a:stretch>
        </p:blipFill>
        <p:spPr>
          <a:xfrm>
            <a:off x="11462226" y="6183857"/>
            <a:ext cx="476991" cy="419752"/>
          </a:xfrm>
          <a:prstGeom prst="rect">
            <a:avLst/>
          </a:prstGeom>
        </p:spPr>
      </p:pic>
      <p:sp>
        <p:nvSpPr>
          <p:cNvPr id="13" name="Subtitle 2">
            <a:extLst>
              <a:ext uri="{FF2B5EF4-FFF2-40B4-BE49-F238E27FC236}">
                <a16:creationId xmlns:a16="http://schemas.microsoft.com/office/drawing/2014/main" id="{92642B30-72DD-63DC-A028-204B67AC556B}"/>
              </a:ext>
            </a:extLst>
          </p:cNvPr>
          <p:cNvSpPr txBox="1">
            <a:spLocks/>
          </p:cNvSpPr>
          <p:nvPr/>
        </p:nvSpPr>
        <p:spPr>
          <a:xfrm>
            <a:off x="1" y="238788"/>
            <a:ext cx="828804" cy="441695"/>
          </a:xfrm>
          <a:prstGeom prst="rect">
            <a:avLst/>
          </a:prstGeom>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fld id="{9A2B7513-8B6E-6C47-B6EA-B0E0ADD197E1}" type="slidenum">
              <a:rPr lang="en-US" sz="3000" smtClean="0">
                <a:solidFill>
                  <a:schemeClr val="bg1"/>
                </a:solidFill>
                <a:latin typeface="Apercu Medium" panose="02000506040000020004" pitchFamily="2" charset="77"/>
              </a:rPr>
              <a:t>3</a:t>
            </a:fld>
            <a:endParaRPr lang="en-US" sz="3500">
              <a:solidFill>
                <a:schemeClr val="bg1"/>
              </a:solidFill>
              <a:latin typeface="Apercu Medium" panose="02000506040000020004" pitchFamily="2" charset="77"/>
            </a:endParaRPr>
          </a:p>
        </p:txBody>
      </p:sp>
      <p:sp>
        <p:nvSpPr>
          <p:cNvPr id="16" name="Rectangle 15">
            <a:extLst>
              <a:ext uri="{FF2B5EF4-FFF2-40B4-BE49-F238E27FC236}">
                <a16:creationId xmlns:a16="http://schemas.microsoft.com/office/drawing/2014/main" id="{48870042-512D-E1E7-1215-C6879F27BEC0}"/>
              </a:ext>
            </a:extLst>
          </p:cNvPr>
          <p:cNvSpPr/>
          <p:nvPr/>
        </p:nvSpPr>
        <p:spPr>
          <a:xfrm>
            <a:off x="1729021" y="0"/>
            <a:ext cx="10462975" cy="2003612"/>
          </a:xfrm>
          <a:prstGeom prst="rect">
            <a:avLst/>
          </a:prstGeom>
          <a:solidFill>
            <a:srgbClr val="106C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ubtitle 2">
            <a:extLst>
              <a:ext uri="{FF2B5EF4-FFF2-40B4-BE49-F238E27FC236}">
                <a16:creationId xmlns:a16="http://schemas.microsoft.com/office/drawing/2014/main" id="{0AC01BD4-B65E-F6EC-674C-69727E684D3B}"/>
              </a:ext>
            </a:extLst>
          </p:cNvPr>
          <p:cNvSpPr txBox="1">
            <a:spLocks/>
          </p:cNvSpPr>
          <p:nvPr/>
        </p:nvSpPr>
        <p:spPr>
          <a:xfrm>
            <a:off x="2417569" y="545248"/>
            <a:ext cx="8914373" cy="1000391"/>
          </a:xfrm>
          <a:prstGeom prst="rect">
            <a:avLst/>
          </a:prstGeom>
        </p:spPr>
        <p:txBody>
          <a:bodyPr vert="horz" lIns="0" tIns="182880" rIns="182880" bIns="9144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800" dirty="0">
                <a:solidFill>
                  <a:schemeClr val="bg1"/>
                </a:solidFill>
                <a:latin typeface="Apercu Medium" panose="02000506040000020004" pitchFamily="2" charset="77"/>
              </a:rPr>
              <a:t>Webinar Overview</a:t>
            </a:r>
            <a:endParaRPr lang="en-US" sz="5400" dirty="0">
              <a:solidFill>
                <a:schemeClr val="bg1"/>
              </a:solidFill>
              <a:latin typeface="Apercu Medium" panose="02000506040000020004" pitchFamily="2" charset="77"/>
            </a:endParaRPr>
          </a:p>
        </p:txBody>
      </p:sp>
      <p:sp>
        <p:nvSpPr>
          <p:cNvPr id="18" name="Rectangle 17">
            <a:extLst>
              <a:ext uri="{FF2B5EF4-FFF2-40B4-BE49-F238E27FC236}">
                <a16:creationId xmlns:a16="http://schemas.microsoft.com/office/drawing/2014/main" id="{6340BB04-FF60-C95C-8C95-BB5DFAC0AFD0}"/>
              </a:ext>
            </a:extLst>
          </p:cNvPr>
          <p:cNvSpPr/>
          <p:nvPr/>
        </p:nvSpPr>
        <p:spPr>
          <a:xfrm>
            <a:off x="1729021" y="2003612"/>
            <a:ext cx="10210159" cy="309282"/>
          </a:xfrm>
          <a:prstGeom prst="rect">
            <a:avLst/>
          </a:prstGeom>
          <a:solidFill>
            <a:srgbClr val="F4AB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DEC51EC-972D-2AE6-FF4A-333B3759FE42}"/>
              </a:ext>
            </a:extLst>
          </p:cNvPr>
          <p:cNvSpPr/>
          <p:nvPr/>
        </p:nvSpPr>
        <p:spPr>
          <a:xfrm>
            <a:off x="10862549" y="2003612"/>
            <a:ext cx="1329451" cy="3092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DF9A2330-53F5-DC6F-18FC-DA658944DBF4}"/>
              </a:ext>
            </a:extLst>
          </p:cNvPr>
          <p:cNvSpPr txBox="1"/>
          <p:nvPr/>
        </p:nvSpPr>
        <p:spPr>
          <a:xfrm>
            <a:off x="1729021" y="2548860"/>
            <a:ext cx="9133491" cy="3077766"/>
          </a:xfrm>
          <a:prstGeom prst="rect">
            <a:avLst/>
          </a:prstGeom>
          <a:noFill/>
        </p:spPr>
        <p:txBody>
          <a:bodyPr wrap="square" rtlCol="0">
            <a:spAutoFit/>
          </a:bodyPr>
          <a:lstStyle/>
          <a:p>
            <a:pPr marL="285750" indent="-285750">
              <a:spcAft>
                <a:spcPts val="1200"/>
              </a:spcAft>
              <a:buClr>
                <a:srgbClr val="106CDF"/>
              </a:buClr>
              <a:buFont typeface="Wingdings" pitchFamily="2" charset="2"/>
              <a:buChar char="§"/>
            </a:pPr>
            <a:r>
              <a:rPr lang="en-US" sz="2400" dirty="0">
                <a:solidFill>
                  <a:schemeClr val="bg1"/>
                </a:solidFill>
                <a:latin typeface="Apercu Medium" panose="02000606040000020004" pitchFamily="50" charset="0"/>
              </a:rPr>
              <a:t>CEC</a:t>
            </a:r>
          </a:p>
          <a:p>
            <a:pPr marL="285750" indent="-285750">
              <a:spcAft>
                <a:spcPts val="1200"/>
              </a:spcAft>
              <a:buClr>
                <a:srgbClr val="106CDF"/>
              </a:buClr>
              <a:buFont typeface="Wingdings" pitchFamily="2" charset="2"/>
              <a:buChar char="§"/>
            </a:pPr>
            <a:r>
              <a:rPr lang="en-US" sz="2400" dirty="0">
                <a:solidFill>
                  <a:schemeClr val="bg1"/>
                </a:solidFill>
                <a:latin typeface="Apercu Medium" panose="02000606040000020004" pitchFamily="50" charset="0"/>
              </a:rPr>
              <a:t>Categories</a:t>
            </a:r>
          </a:p>
          <a:p>
            <a:pPr marL="285750" indent="-285750">
              <a:spcAft>
                <a:spcPts val="1200"/>
              </a:spcAft>
              <a:buClr>
                <a:srgbClr val="106CDF"/>
              </a:buClr>
              <a:buFont typeface="Wingdings" pitchFamily="2" charset="2"/>
              <a:buChar char="§"/>
            </a:pPr>
            <a:r>
              <a:rPr lang="en-US" sz="2400" dirty="0">
                <a:solidFill>
                  <a:schemeClr val="bg1"/>
                </a:solidFill>
                <a:latin typeface="Apercu Medium" panose="02000606040000020004" pitchFamily="50" charset="0"/>
              </a:rPr>
              <a:t>Guidelines</a:t>
            </a:r>
          </a:p>
          <a:p>
            <a:pPr marL="285750" indent="-285750">
              <a:spcAft>
                <a:spcPts val="1200"/>
              </a:spcAft>
              <a:buClr>
                <a:srgbClr val="106CDF"/>
              </a:buClr>
              <a:buFont typeface="Wingdings" pitchFamily="2" charset="2"/>
              <a:buChar char="§"/>
            </a:pPr>
            <a:r>
              <a:rPr lang="en-US" sz="2400" dirty="0">
                <a:solidFill>
                  <a:schemeClr val="bg1"/>
                </a:solidFill>
                <a:latin typeface="Apercu Medium" panose="02000606040000020004" pitchFamily="50" charset="0"/>
              </a:rPr>
              <a:t>Resources</a:t>
            </a:r>
          </a:p>
          <a:p>
            <a:pPr marL="285750" indent="-285750">
              <a:spcAft>
                <a:spcPts val="1200"/>
              </a:spcAft>
              <a:buClr>
                <a:srgbClr val="106CDF"/>
              </a:buClr>
              <a:buFont typeface="Wingdings" pitchFamily="2" charset="2"/>
              <a:buChar char="§"/>
            </a:pPr>
            <a:r>
              <a:rPr lang="en-US" sz="2400" dirty="0">
                <a:solidFill>
                  <a:schemeClr val="bg1"/>
                </a:solidFill>
                <a:latin typeface="Apercu Medium" panose="02000606040000020004" pitchFamily="50" charset="0"/>
              </a:rPr>
              <a:t>Changes</a:t>
            </a:r>
          </a:p>
          <a:p>
            <a:pPr marL="285750" indent="-285750">
              <a:spcAft>
                <a:spcPts val="1200"/>
              </a:spcAft>
              <a:buClr>
                <a:srgbClr val="106CDF"/>
              </a:buClr>
              <a:buFont typeface="Wingdings" pitchFamily="2" charset="2"/>
              <a:buChar char="§"/>
            </a:pPr>
            <a:r>
              <a:rPr lang="en-US" sz="2400" dirty="0">
                <a:solidFill>
                  <a:schemeClr val="bg1"/>
                </a:solidFill>
                <a:latin typeface="Apercu Medium" panose="02000606040000020004" pitchFamily="50" charset="0"/>
              </a:rPr>
              <a:t>FAQ/Best Practices</a:t>
            </a:r>
          </a:p>
        </p:txBody>
      </p:sp>
      <p:sp>
        <p:nvSpPr>
          <p:cNvPr id="15" name="Rectangle 14">
            <a:extLst>
              <a:ext uri="{FF2B5EF4-FFF2-40B4-BE49-F238E27FC236}">
                <a16:creationId xmlns:a16="http://schemas.microsoft.com/office/drawing/2014/main" id="{4AA79622-079C-4C28-788F-51DF1FF65BB4}"/>
              </a:ext>
            </a:extLst>
          </p:cNvPr>
          <p:cNvSpPr/>
          <p:nvPr/>
        </p:nvSpPr>
        <p:spPr>
          <a:xfrm>
            <a:off x="729774" y="238788"/>
            <a:ext cx="269474" cy="441696"/>
          </a:xfrm>
          <a:prstGeom prst="rect">
            <a:avLst/>
          </a:prstGeom>
          <a:solidFill>
            <a:srgbClr val="106C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people in a puzzle&#10;&#10;Description automatically generated">
            <a:extLst>
              <a:ext uri="{FF2B5EF4-FFF2-40B4-BE49-F238E27FC236}">
                <a16:creationId xmlns:a16="http://schemas.microsoft.com/office/drawing/2014/main" id="{DE0B081E-AA2C-6765-2646-8179D6797EAF}"/>
              </a:ext>
            </a:extLst>
          </p:cNvPr>
          <p:cNvPicPr>
            <a:picLocks noChangeAspect="1"/>
          </p:cNvPicPr>
          <p:nvPr/>
        </p:nvPicPr>
        <p:blipFill>
          <a:blip r:embed="rId3"/>
          <a:stretch>
            <a:fillRect/>
          </a:stretch>
        </p:blipFill>
        <p:spPr>
          <a:xfrm>
            <a:off x="6657066" y="2362200"/>
            <a:ext cx="4087133" cy="4087133"/>
          </a:xfrm>
          <a:prstGeom prst="rect">
            <a:avLst/>
          </a:prstGeom>
        </p:spPr>
      </p:pic>
    </p:spTree>
    <p:extLst>
      <p:ext uri="{BB962C8B-B14F-4D97-AF65-F5344CB8AC3E}">
        <p14:creationId xmlns:p14="http://schemas.microsoft.com/office/powerpoint/2010/main" val="38342944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A2D80"/>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50A80AC2-669D-13A1-61CA-6D9E5CE5E6CC}"/>
              </a:ext>
            </a:extLst>
          </p:cNvPr>
          <p:cNvCxnSpPr>
            <a:cxnSpLocks/>
          </p:cNvCxnSpPr>
          <p:nvPr/>
        </p:nvCxnSpPr>
        <p:spPr>
          <a:xfrm flipV="1">
            <a:off x="860058" y="-14327"/>
            <a:ext cx="0" cy="6886654"/>
          </a:xfrm>
          <a:prstGeom prst="line">
            <a:avLst/>
          </a:prstGeom>
          <a:ln w="25400">
            <a:solidFill>
              <a:srgbClr val="F4AB1D"/>
            </a:solidFill>
          </a:ln>
        </p:spPr>
        <p:style>
          <a:lnRef idx="1">
            <a:schemeClr val="accent1"/>
          </a:lnRef>
          <a:fillRef idx="0">
            <a:schemeClr val="accent1"/>
          </a:fillRef>
          <a:effectRef idx="0">
            <a:schemeClr val="accent1"/>
          </a:effectRef>
          <a:fontRef idx="minor">
            <a:schemeClr val="tx1"/>
          </a:fontRef>
        </p:style>
      </p:cxnSp>
      <p:sp>
        <p:nvSpPr>
          <p:cNvPr id="7" name="Subtitle 2">
            <a:extLst>
              <a:ext uri="{FF2B5EF4-FFF2-40B4-BE49-F238E27FC236}">
                <a16:creationId xmlns:a16="http://schemas.microsoft.com/office/drawing/2014/main" id="{E7823820-9C0A-D3B2-431E-E310B730CECE}"/>
              </a:ext>
            </a:extLst>
          </p:cNvPr>
          <p:cNvSpPr txBox="1">
            <a:spLocks/>
          </p:cNvSpPr>
          <p:nvPr/>
        </p:nvSpPr>
        <p:spPr>
          <a:xfrm rot="16200000">
            <a:off x="-834410" y="4841603"/>
            <a:ext cx="2528878" cy="318125"/>
          </a:xfrm>
          <a:prstGeom prst="rect">
            <a:avLst/>
          </a:prstGeom>
        </p:spPr>
        <p:txBody>
          <a:bodyPr vert="horz" lIns="0" tIns="91440" rIns="0" bIns="9144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200">
                <a:solidFill>
                  <a:srgbClr val="F4AB1D"/>
                </a:solidFill>
                <a:latin typeface="Apercu Medium" panose="02000506040000020004" pitchFamily="2" charset="77"/>
              </a:rPr>
              <a:t>Future Business Leaders of America</a:t>
            </a:r>
          </a:p>
        </p:txBody>
      </p:sp>
      <p:pic>
        <p:nvPicPr>
          <p:cNvPr id="9" name="Picture 8" descr="Logo&#10;&#10;Description automatically generated">
            <a:extLst>
              <a:ext uri="{FF2B5EF4-FFF2-40B4-BE49-F238E27FC236}">
                <a16:creationId xmlns:a16="http://schemas.microsoft.com/office/drawing/2014/main" id="{D80BC552-46BA-126F-38F7-37CD8DDDCCCD}"/>
              </a:ext>
            </a:extLst>
          </p:cNvPr>
          <p:cNvPicPr>
            <a:picLocks noChangeAspect="1"/>
          </p:cNvPicPr>
          <p:nvPr/>
        </p:nvPicPr>
        <p:blipFill>
          <a:blip r:embed="rId2"/>
          <a:stretch>
            <a:fillRect/>
          </a:stretch>
        </p:blipFill>
        <p:spPr>
          <a:xfrm>
            <a:off x="11462226" y="6183857"/>
            <a:ext cx="476991" cy="419752"/>
          </a:xfrm>
          <a:prstGeom prst="rect">
            <a:avLst/>
          </a:prstGeom>
        </p:spPr>
      </p:pic>
      <p:sp>
        <p:nvSpPr>
          <p:cNvPr id="13" name="Subtitle 2">
            <a:extLst>
              <a:ext uri="{FF2B5EF4-FFF2-40B4-BE49-F238E27FC236}">
                <a16:creationId xmlns:a16="http://schemas.microsoft.com/office/drawing/2014/main" id="{92642B30-72DD-63DC-A028-204B67AC556B}"/>
              </a:ext>
            </a:extLst>
          </p:cNvPr>
          <p:cNvSpPr txBox="1">
            <a:spLocks/>
          </p:cNvSpPr>
          <p:nvPr/>
        </p:nvSpPr>
        <p:spPr>
          <a:xfrm>
            <a:off x="1" y="238788"/>
            <a:ext cx="828804" cy="441695"/>
          </a:xfrm>
          <a:prstGeom prst="rect">
            <a:avLst/>
          </a:prstGeom>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fld id="{9A2B7513-8B6E-6C47-B6EA-B0E0ADD197E1}" type="slidenum">
              <a:rPr lang="en-US" sz="3000" smtClean="0">
                <a:solidFill>
                  <a:schemeClr val="bg1"/>
                </a:solidFill>
                <a:latin typeface="Apercu Medium" panose="02000506040000020004" pitchFamily="2" charset="77"/>
              </a:rPr>
              <a:t>4</a:t>
            </a:fld>
            <a:endParaRPr lang="en-US" sz="3500">
              <a:solidFill>
                <a:schemeClr val="bg1"/>
              </a:solidFill>
              <a:latin typeface="Apercu Medium" panose="02000506040000020004" pitchFamily="2" charset="77"/>
            </a:endParaRPr>
          </a:p>
        </p:txBody>
      </p:sp>
      <p:sp>
        <p:nvSpPr>
          <p:cNvPr id="16" name="Rectangle 15">
            <a:extLst>
              <a:ext uri="{FF2B5EF4-FFF2-40B4-BE49-F238E27FC236}">
                <a16:creationId xmlns:a16="http://schemas.microsoft.com/office/drawing/2014/main" id="{48870042-512D-E1E7-1215-C6879F27BEC0}"/>
              </a:ext>
            </a:extLst>
          </p:cNvPr>
          <p:cNvSpPr/>
          <p:nvPr/>
        </p:nvSpPr>
        <p:spPr>
          <a:xfrm>
            <a:off x="1729021" y="0"/>
            <a:ext cx="10462975" cy="2003612"/>
          </a:xfrm>
          <a:prstGeom prst="rect">
            <a:avLst/>
          </a:prstGeom>
          <a:solidFill>
            <a:srgbClr val="106C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ubtitle 2">
            <a:extLst>
              <a:ext uri="{FF2B5EF4-FFF2-40B4-BE49-F238E27FC236}">
                <a16:creationId xmlns:a16="http://schemas.microsoft.com/office/drawing/2014/main" id="{0AC01BD4-B65E-F6EC-674C-69727E684D3B}"/>
              </a:ext>
            </a:extLst>
          </p:cNvPr>
          <p:cNvSpPr txBox="1">
            <a:spLocks/>
          </p:cNvSpPr>
          <p:nvPr/>
        </p:nvSpPr>
        <p:spPr>
          <a:xfrm>
            <a:off x="2417569" y="545248"/>
            <a:ext cx="8914373" cy="1000391"/>
          </a:xfrm>
          <a:prstGeom prst="rect">
            <a:avLst/>
          </a:prstGeom>
        </p:spPr>
        <p:txBody>
          <a:bodyPr vert="horz" lIns="0" tIns="182880" rIns="182880" bIns="9144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800" dirty="0">
                <a:solidFill>
                  <a:schemeClr val="bg1"/>
                </a:solidFill>
                <a:latin typeface="Apercu Medium" panose="02000506040000020004" pitchFamily="2" charset="77"/>
              </a:rPr>
              <a:t>DISCLAIMER</a:t>
            </a:r>
            <a:endParaRPr lang="en-US" sz="5400" dirty="0">
              <a:solidFill>
                <a:schemeClr val="bg1"/>
              </a:solidFill>
              <a:latin typeface="Apercu Medium" panose="02000506040000020004" pitchFamily="2" charset="77"/>
            </a:endParaRPr>
          </a:p>
        </p:txBody>
      </p:sp>
      <p:sp>
        <p:nvSpPr>
          <p:cNvPr id="18" name="Rectangle 17">
            <a:extLst>
              <a:ext uri="{FF2B5EF4-FFF2-40B4-BE49-F238E27FC236}">
                <a16:creationId xmlns:a16="http://schemas.microsoft.com/office/drawing/2014/main" id="{6340BB04-FF60-C95C-8C95-BB5DFAC0AFD0}"/>
              </a:ext>
            </a:extLst>
          </p:cNvPr>
          <p:cNvSpPr/>
          <p:nvPr/>
        </p:nvSpPr>
        <p:spPr>
          <a:xfrm>
            <a:off x="1729021" y="2003612"/>
            <a:ext cx="10210159" cy="309282"/>
          </a:xfrm>
          <a:prstGeom prst="rect">
            <a:avLst/>
          </a:prstGeom>
          <a:solidFill>
            <a:srgbClr val="F4AB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DEC51EC-972D-2AE6-FF4A-333B3759FE42}"/>
              </a:ext>
            </a:extLst>
          </p:cNvPr>
          <p:cNvSpPr/>
          <p:nvPr/>
        </p:nvSpPr>
        <p:spPr>
          <a:xfrm>
            <a:off x="10862549" y="2003612"/>
            <a:ext cx="1329451" cy="3092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DF9A2330-53F5-DC6F-18FC-DA658944DBF4}"/>
              </a:ext>
            </a:extLst>
          </p:cNvPr>
          <p:cNvSpPr txBox="1"/>
          <p:nvPr/>
        </p:nvSpPr>
        <p:spPr>
          <a:xfrm>
            <a:off x="1729021" y="2548860"/>
            <a:ext cx="5128979" cy="3847207"/>
          </a:xfrm>
          <a:prstGeom prst="rect">
            <a:avLst/>
          </a:prstGeom>
          <a:noFill/>
        </p:spPr>
        <p:txBody>
          <a:bodyPr wrap="square" rtlCol="0">
            <a:spAutoFit/>
          </a:bodyPr>
          <a:lstStyle/>
          <a:p>
            <a:pPr>
              <a:spcAft>
                <a:spcPts val="1200"/>
              </a:spcAft>
              <a:buClr>
                <a:srgbClr val="106CDF"/>
              </a:buClr>
            </a:pPr>
            <a:r>
              <a:rPr lang="en-US" sz="3200" i="1" dirty="0">
                <a:solidFill>
                  <a:schemeClr val="bg1"/>
                </a:solidFill>
                <a:latin typeface="Apercu Medium" panose="02000606040000020004" pitchFamily="50" charset="0"/>
              </a:rPr>
              <a:t>Information covered is about NATIONAL Competitive Events.</a:t>
            </a:r>
          </a:p>
          <a:p>
            <a:pPr>
              <a:spcAft>
                <a:spcPts val="1200"/>
              </a:spcAft>
              <a:buClr>
                <a:srgbClr val="106CDF"/>
              </a:buClr>
            </a:pPr>
            <a:endParaRPr lang="en-US" sz="3200" i="1" dirty="0">
              <a:solidFill>
                <a:schemeClr val="bg1"/>
              </a:solidFill>
              <a:latin typeface="Apercu Medium" panose="02000606040000020004" pitchFamily="50" charset="0"/>
            </a:endParaRPr>
          </a:p>
          <a:p>
            <a:pPr>
              <a:spcAft>
                <a:spcPts val="1200"/>
              </a:spcAft>
              <a:buClr>
                <a:srgbClr val="106CDF"/>
              </a:buClr>
            </a:pPr>
            <a:r>
              <a:rPr lang="en-US" sz="3200" i="1" dirty="0">
                <a:solidFill>
                  <a:schemeClr val="bg1"/>
                </a:solidFill>
                <a:latin typeface="Apercu Medium" panose="02000606040000020004" pitchFamily="50" charset="0"/>
              </a:rPr>
              <a:t>Ask your state leadership for state-specific information.</a:t>
            </a:r>
          </a:p>
        </p:txBody>
      </p:sp>
      <p:sp>
        <p:nvSpPr>
          <p:cNvPr id="15" name="Rectangle 14">
            <a:extLst>
              <a:ext uri="{FF2B5EF4-FFF2-40B4-BE49-F238E27FC236}">
                <a16:creationId xmlns:a16="http://schemas.microsoft.com/office/drawing/2014/main" id="{4AA79622-079C-4C28-788F-51DF1FF65BB4}"/>
              </a:ext>
            </a:extLst>
          </p:cNvPr>
          <p:cNvSpPr/>
          <p:nvPr/>
        </p:nvSpPr>
        <p:spPr>
          <a:xfrm>
            <a:off x="729774" y="238788"/>
            <a:ext cx="269474" cy="441696"/>
          </a:xfrm>
          <a:prstGeom prst="rect">
            <a:avLst/>
          </a:prstGeom>
          <a:solidFill>
            <a:srgbClr val="106C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people in a puzzle&#10;&#10;Description automatically generated">
            <a:extLst>
              <a:ext uri="{FF2B5EF4-FFF2-40B4-BE49-F238E27FC236}">
                <a16:creationId xmlns:a16="http://schemas.microsoft.com/office/drawing/2014/main" id="{DE0B081E-AA2C-6765-2646-8179D6797EAF}"/>
              </a:ext>
            </a:extLst>
          </p:cNvPr>
          <p:cNvPicPr>
            <a:picLocks noChangeAspect="1"/>
          </p:cNvPicPr>
          <p:nvPr/>
        </p:nvPicPr>
        <p:blipFill>
          <a:blip r:embed="rId3"/>
          <a:stretch>
            <a:fillRect/>
          </a:stretch>
        </p:blipFill>
        <p:spPr>
          <a:xfrm>
            <a:off x="6657066" y="2362200"/>
            <a:ext cx="4087133" cy="4087133"/>
          </a:xfrm>
          <a:prstGeom prst="rect">
            <a:avLst/>
          </a:prstGeom>
        </p:spPr>
      </p:pic>
    </p:spTree>
    <p:extLst>
      <p:ext uri="{BB962C8B-B14F-4D97-AF65-F5344CB8AC3E}">
        <p14:creationId xmlns:p14="http://schemas.microsoft.com/office/powerpoint/2010/main" val="22918081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50A80AC2-669D-13A1-61CA-6D9E5CE5E6CC}"/>
              </a:ext>
            </a:extLst>
          </p:cNvPr>
          <p:cNvCxnSpPr>
            <a:cxnSpLocks/>
          </p:cNvCxnSpPr>
          <p:nvPr/>
        </p:nvCxnSpPr>
        <p:spPr>
          <a:xfrm flipV="1">
            <a:off x="860058" y="-14327"/>
            <a:ext cx="0" cy="6886654"/>
          </a:xfrm>
          <a:prstGeom prst="line">
            <a:avLst/>
          </a:prstGeom>
          <a:ln w="25400">
            <a:solidFill>
              <a:srgbClr val="F4AB1D"/>
            </a:solidFill>
          </a:ln>
        </p:spPr>
        <p:style>
          <a:lnRef idx="1">
            <a:schemeClr val="accent1"/>
          </a:lnRef>
          <a:fillRef idx="0">
            <a:schemeClr val="accent1"/>
          </a:fillRef>
          <a:effectRef idx="0">
            <a:schemeClr val="accent1"/>
          </a:effectRef>
          <a:fontRef idx="minor">
            <a:schemeClr val="tx1"/>
          </a:fontRef>
        </p:style>
      </p:cxnSp>
      <p:sp>
        <p:nvSpPr>
          <p:cNvPr id="7" name="Subtitle 2">
            <a:extLst>
              <a:ext uri="{FF2B5EF4-FFF2-40B4-BE49-F238E27FC236}">
                <a16:creationId xmlns:a16="http://schemas.microsoft.com/office/drawing/2014/main" id="{E7823820-9C0A-D3B2-431E-E310B730CECE}"/>
              </a:ext>
            </a:extLst>
          </p:cNvPr>
          <p:cNvSpPr txBox="1">
            <a:spLocks/>
          </p:cNvSpPr>
          <p:nvPr/>
        </p:nvSpPr>
        <p:spPr>
          <a:xfrm rot="16200000">
            <a:off x="-834410" y="4841603"/>
            <a:ext cx="2528878" cy="318125"/>
          </a:xfrm>
          <a:prstGeom prst="rect">
            <a:avLst/>
          </a:prstGeom>
        </p:spPr>
        <p:txBody>
          <a:bodyPr vert="horz" lIns="0" tIns="91440" rIns="0" bIns="9144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200">
                <a:solidFill>
                  <a:srgbClr val="F4AB1D"/>
                </a:solidFill>
                <a:latin typeface="Apercu Medium" panose="02000506040000020004" pitchFamily="2" charset="77"/>
              </a:rPr>
              <a:t>Future Business Leaders of America</a:t>
            </a:r>
          </a:p>
        </p:txBody>
      </p:sp>
      <p:sp>
        <p:nvSpPr>
          <p:cNvPr id="13" name="Subtitle 2">
            <a:extLst>
              <a:ext uri="{FF2B5EF4-FFF2-40B4-BE49-F238E27FC236}">
                <a16:creationId xmlns:a16="http://schemas.microsoft.com/office/drawing/2014/main" id="{92642B30-72DD-63DC-A028-204B67AC556B}"/>
              </a:ext>
            </a:extLst>
          </p:cNvPr>
          <p:cNvSpPr txBox="1">
            <a:spLocks/>
          </p:cNvSpPr>
          <p:nvPr/>
        </p:nvSpPr>
        <p:spPr>
          <a:xfrm>
            <a:off x="1" y="238788"/>
            <a:ext cx="828804" cy="441696"/>
          </a:xfrm>
          <a:prstGeom prst="rect">
            <a:avLst/>
          </a:prstGeom>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fld id="{BEE81C9A-0138-1E44-BFA1-9FDC1E66985A}" type="slidenum">
              <a:rPr lang="en-US" sz="3000" smtClean="0">
                <a:solidFill>
                  <a:schemeClr val="bg1"/>
                </a:solidFill>
                <a:latin typeface="Apercu Medium" panose="02000506040000020004" pitchFamily="2" charset="77"/>
              </a:rPr>
              <a:t>5</a:t>
            </a:fld>
            <a:endParaRPr lang="en-US" sz="3500">
              <a:solidFill>
                <a:schemeClr val="bg1"/>
              </a:solidFill>
              <a:latin typeface="Apercu Medium" panose="02000506040000020004" pitchFamily="2" charset="77"/>
            </a:endParaRPr>
          </a:p>
        </p:txBody>
      </p:sp>
      <p:sp>
        <p:nvSpPr>
          <p:cNvPr id="11" name="Rectangle 10">
            <a:extLst>
              <a:ext uri="{FF2B5EF4-FFF2-40B4-BE49-F238E27FC236}">
                <a16:creationId xmlns:a16="http://schemas.microsoft.com/office/drawing/2014/main" id="{B3D5F7D1-D1BB-994F-B2D2-BDB58C1C69FA}"/>
              </a:ext>
            </a:extLst>
          </p:cNvPr>
          <p:cNvSpPr/>
          <p:nvPr/>
        </p:nvSpPr>
        <p:spPr>
          <a:xfrm>
            <a:off x="1729021" y="-14327"/>
            <a:ext cx="10462979" cy="2003612"/>
          </a:xfrm>
          <a:prstGeom prst="rect">
            <a:avLst/>
          </a:prstGeom>
          <a:solidFill>
            <a:srgbClr val="F4AB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ubtitle 2">
            <a:extLst>
              <a:ext uri="{FF2B5EF4-FFF2-40B4-BE49-F238E27FC236}">
                <a16:creationId xmlns:a16="http://schemas.microsoft.com/office/drawing/2014/main" id="{D9EE1CBA-D793-EA80-98C2-BF84F42CF660}"/>
              </a:ext>
            </a:extLst>
          </p:cNvPr>
          <p:cNvSpPr txBox="1">
            <a:spLocks/>
          </p:cNvSpPr>
          <p:nvPr/>
        </p:nvSpPr>
        <p:spPr>
          <a:xfrm>
            <a:off x="2243397" y="606703"/>
            <a:ext cx="8914373" cy="1000391"/>
          </a:xfrm>
          <a:prstGeom prst="rect">
            <a:avLst/>
          </a:prstGeom>
        </p:spPr>
        <p:txBody>
          <a:bodyPr vert="horz" lIns="0" tIns="182880" rIns="182880" bIns="9144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800">
                <a:solidFill>
                  <a:schemeClr val="bg1"/>
                </a:solidFill>
                <a:latin typeface="Apercu Medium" panose="02000506040000020004" pitchFamily="2" charset="77"/>
              </a:rPr>
              <a:t>Competitive Events</a:t>
            </a:r>
            <a:endParaRPr lang="en-US" sz="5400">
              <a:solidFill>
                <a:schemeClr val="bg1"/>
              </a:solidFill>
              <a:latin typeface="Apercu Medium" panose="02000506040000020004" pitchFamily="2" charset="77"/>
            </a:endParaRPr>
          </a:p>
        </p:txBody>
      </p:sp>
      <p:sp>
        <p:nvSpPr>
          <p:cNvPr id="14" name="Rectangle 13">
            <a:extLst>
              <a:ext uri="{FF2B5EF4-FFF2-40B4-BE49-F238E27FC236}">
                <a16:creationId xmlns:a16="http://schemas.microsoft.com/office/drawing/2014/main" id="{D921294F-EFA9-9D53-EC18-3E1EEAC42A62}"/>
              </a:ext>
            </a:extLst>
          </p:cNvPr>
          <p:cNvSpPr/>
          <p:nvPr/>
        </p:nvSpPr>
        <p:spPr>
          <a:xfrm>
            <a:off x="1729021" y="2003612"/>
            <a:ext cx="10210159" cy="30928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4788CB1-DA68-CA22-EC7C-02150579E979}"/>
              </a:ext>
            </a:extLst>
          </p:cNvPr>
          <p:cNvSpPr/>
          <p:nvPr/>
        </p:nvSpPr>
        <p:spPr>
          <a:xfrm>
            <a:off x="10862549" y="2003612"/>
            <a:ext cx="1329451" cy="3092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50DC9F9-D4C5-8AB4-C2C3-429DC98864B5}"/>
              </a:ext>
            </a:extLst>
          </p:cNvPr>
          <p:cNvSpPr txBox="1"/>
          <p:nvPr/>
        </p:nvSpPr>
        <p:spPr>
          <a:xfrm>
            <a:off x="1729021" y="2412787"/>
            <a:ext cx="9133491" cy="1323439"/>
          </a:xfrm>
          <a:prstGeom prst="rect">
            <a:avLst/>
          </a:prstGeom>
          <a:noFill/>
        </p:spPr>
        <p:txBody>
          <a:bodyPr wrap="square" rtlCol="0">
            <a:spAutoFit/>
          </a:bodyPr>
          <a:lstStyle/>
          <a:p>
            <a:r>
              <a:rPr lang="en-US" sz="2000">
                <a:solidFill>
                  <a:schemeClr val="bg1"/>
                </a:solidFill>
                <a:latin typeface="Apercu Medium" panose="02000506040000020004" pitchFamily="2" charset="77"/>
              </a:rPr>
              <a:t>Competitive events at the National Leadership Conference play an integral role in the mission of FBLA. They prepare students for successful careers in business by providing opportunities to apply classroom concepts in a workforce-simulated competitive environment. </a:t>
            </a:r>
          </a:p>
        </p:txBody>
      </p:sp>
      <p:sp>
        <p:nvSpPr>
          <p:cNvPr id="10" name="Rectangle 9">
            <a:extLst>
              <a:ext uri="{FF2B5EF4-FFF2-40B4-BE49-F238E27FC236}">
                <a16:creationId xmlns:a16="http://schemas.microsoft.com/office/drawing/2014/main" id="{82E7640C-019E-37E9-84AD-C5CAD845820C}"/>
              </a:ext>
            </a:extLst>
          </p:cNvPr>
          <p:cNvSpPr/>
          <p:nvPr/>
        </p:nvSpPr>
        <p:spPr>
          <a:xfrm>
            <a:off x="729774" y="238788"/>
            <a:ext cx="269474" cy="4416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Logo&#10;&#10;Description automatically generated">
            <a:extLst>
              <a:ext uri="{FF2B5EF4-FFF2-40B4-BE49-F238E27FC236}">
                <a16:creationId xmlns:a16="http://schemas.microsoft.com/office/drawing/2014/main" id="{603EA8A8-2006-8F49-0BE6-086EE743E916}"/>
              </a:ext>
            </a:extLst>
          </p:cNvPr>
          <p:cNvPicPr>
            <a:picLocks noChangeAspect="1"/>
          </p:cNvPicPr>
          <p:nvPr/>
        </p:nvPicPr>
        <p:blipFill>
          <a:blip r:embed="rId2"/>
          <a:stretch>
            <a:fillRect/>
          </a:stretch>
        </p:blipFill>
        <p:spPr>
          <a:xfrm>
            <a:off x="11462226" y="6183857"/>
            <a:ext cx="476991" cy="419752"/>
          </a:xfrm>
          <a:prstGeom prst="rect">
            <a:avLst/>
          </a:prstGeom>
        </p:spPr>
      </p:pic>
      <p:pic>
        <p:nvPicPr>
          <p:cNvPr id="3" name="Picture 2" descr="Text&#10;&#10;Description automatically generated">
            <a:extLst>
              <a:ext uri="{FF2B5EF4-FFF2-40B4-BE49-F238E27FC236}">
                <a16:creationId xmlns:a16="http://schemas.microsoft.com/office/drawing/2014/main" id="{B6E953A8-A6C4-FAA8-52A5-6A2E7AAEE4A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3754175" y="-8423898"/>
            <a:ext cx="2741861" cy="1828800"/>
          </a:xfrm>
          <a:prstGeom prst="rect">
            <a:avLst/>
          </a:prstGeom>
        </p:spPr>
      </p:pic>
      <p:pic>
        <p:nvPicPr>
          <p:cNvPr id="8" name="Picture 7" descr="Text, whiteboard&#10;&#10;Description automatically generated">
            <a:extLst>
              <a:ext uri="{FF2B5EF4-FFF2-40B4-BE49-F238E27FC236}">
                <a16:creationId xmlns:a16="http://schemas.microsoft.com/office/drawing/2014/main" id="{BF46C17B-BDC1-8063-7477-5E3AFCDC70F6}"/>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1729021" y="3970486"/>
            <a:ext cx="2220697" cy="1480465"/>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4357E72E-4A84-24C2-D970-D8E99235B415}"/>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5413994" y="3967582"/>
            <a:ext cx="2073393" cy="1483369"/>
          </a:xfrm>
          <a:prstGeom prst="rect">
            <a:avLst/>
          </a:prstGeom>
        </p:spPr>
      </p:pic>
      <p:pic>
        <p:nvPicPr>
          <p:cNvPr id="22" name="Picture 21" descr="A picture containing text&#10;&#10;Description automatically generated">
            <a:extLst>
              <a:ext uri="{FF2B5EF4-FFF2-40B4-BE49-F238E27FC236}">
                <a16:creationId xmlns:a16="http://schemas.microsoft.com/office/drawing/2014/main" id="{044AC5A2-99A2-46FA-0E62-FBD5E2E32A5A}"/>
              </a:ext>
            </a:extLst>
          </p:cNvPr>
          <p:cNvPicPr>
            <a:picLocks noChangeAspect="1"/>
          </p:cNvPicPr>
          <p:nvPr/>
        </p:nvPicPr>
        <p:blipFill>
          <a:blip r:embed="rId9">
            <a:extLst>
              <a:ext uri="{837473B0-CC2E-450A-ABE3-18F120FF3D39}">
                <a1611:picAttrSrcUrl xmlns:a1611="http://schemas.microsoft.com/office/drawing/2016/11/main" r:id="rId10"/>
              </a:ext>
            </a:extLst>
          </a:blip>
          <a:stretch>
            <a:fillRect/>
          </a:stretch>
        </p:blipFill>
        <p:spPr>
          <a:xfrm>
            <a:off x="3456450" y="5137596"/>
            <a:ext cx="2303508" cy="1390203"/>
          </a:xfrm>
          <a:prstGeom prst="rect">
            <a:avLst/>
          </a:prstGeom>
        </p:spPr>
      </p:pic>
      <p:pic>
        <p:nvPicPr>
          <p:cNvPr id="25" name="Picture 24" descr="A picture containing text, sky, sign, outdoor&#10;&#10;Description automatically generated">
            <a:extLst>
              <a:ext uri="{FF2B5EF4-FFF2-40B4-BE49-F238E27FC236}">
                <a16:creationId xmlns:a16="http://schemas.microsoft.com/office/drawing/2014/main" id="{A791E265-0A70-1C73-3C73-4C32D2864721}"/>
              </a:ext>
            </a:extLst>
          </p:cNvPr>
          <p:cNvPicPr>
            <a:picLocks noChangeAspect="1"/>
          </p:cNvPicPr>
          <p:nvPr/>
        </p:nvPicPr>
        <p:blipFill>
          <a:blip r:embed="rId11">
            <a:extLst>
              <a:ext uri="{837473B0-CC2E-450A-ABE3-18F120FF3D39}">
                <a1611:picAttrSrcUrl xmlns:a1611="http://schemas.microsoft.com/office/drawing/2016/11/main" r:id="rId12"/>
              </a:ext>
            </a:extLst>
          </a:blip>
          <a:stretch>
            <a:fillRect/>
          </a:stretch>
        </p:blipFill>
        <p:spPr>
          <a:xfrm>
            <a:off x="7372036" y="5018760"/>
            <a:ext cx="2327009" cy="1549400"/>
          </a:xfrm>
          <a:prstGeom prst="rect">
            <a:avLst/>
          </a:prstGeom>
        </p:spPr>
      </p:pic>
      <p:pic>
        <p:nvPicPr>
          <p:cNvPr id="28" name="Picture 27" descr="Shape&#10;&#10;Description automatically generated">
            <a:extLst>
              <a:ext uri="{FF2B5EF4-FFF2-40B4-BE49-F238E27FC236}">
                <a16:creationId xmlns:a16="http://schemas.microsoft.com/office/drawing/2014/main" id="{54D87F8E-FC83-84E5-B04E-567403EB2DBF}"/>
              </a:ext>
            </a:extLst>
          </p:cNvPr>
          <p:cNvPicPr>
            <a:picLocks noChangeAspect="1"/>
          </p:cNvPicPr>
          <p:nvPr/>
        </p:nvPicPr>
        <p:blipFill>
          <a:blip r:embed="rId13">
            <a:extLst>
              <a:ext uri="{837473B0-CC2E-450A-ABE3-18F120FF3D39}">
                <a1611:picAttrSrcUrl xmlns:a1611="http://schemas.microsoft.com/office/drawing/2016/11/main" r:id="rId14"/>
              </a:ext>
            </a:extLst>
          </a:blip>
          <a:stretch>
            <a:fillRect/>
          </a:stretch>
        </p:blipFill>
        <p:spPr>
          <a:xfrm>
            <a:off x="8903919" y="3976787"/>
            <a:ext cx="2770717" cy="1254972"/>
          </a:xfrm>
          <a:prstGeom prst="rect">
            <a:avLst/>
          </a:prstGeom>
        </p:spPr>
      </p:pic>
    </p:spTree>
    <p:extLst>
      <p:ext uri="{BB962C8B-B14F-4D97-AF65-F5344CB8AC3E}">
        <p14:creationId xmlns:p14="http://schemas.microsoft.com/office/powerpoint/2010/main" val="3590430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50A80AC2-669D-13A1-61CA-6D9E5CE5E6CC}"/>
              </a:ext>
            </a:extLst>
          </p:cNvPr>
          <p:cNvCxnSpPr>
            <a:cxnSpLocks/>
          </p:cNvCxnSpPr>
          <p:nvPr/>
        </p:nvCxnSpPr>
        <p:spPr>
          <a:xfrm flipV="1">
            <a:off x="860058" y="-14327"/>
            <a:ext cx="0" cy="6886654"/>
          </a:xfrm>
          <a:prstGeom prst="line">
            <a:avLst/>
          </a:prstGeom>
          <a:ln w="25400">
            <a:solidFill>
              <a:srgbClr val="1B52BD"/>
            </a:solidFill>
          </a:ln>
        </p:spPr>
        <p:style>
          <a:lnRef idx="1">
            <a:schemeClr val="accent1"/>
          </a:lnRef>
          <a:fillRef idx="0">
            <a:schemeClr val="accent1"/>
          </a:fillRef>
          <a:effectRef idx="0">
            <a:schemeClr val="accent1"/>
          </a:effectRef>
          <a:fontRef idx="minor">
            <a:schemeClr val="tx1"/>
          </a:fontRef>
        </p:style>
      </p:cxnSp>
      <p:sp>
        <p:nvSpPr>
          <p:cNvPr id="7" name="Subtitle 2">
            <a:extLst>
              <a:ext uri="{FF2B5EF4-FFF2-40B4-BE49-F238E27FC236}">
                <a16:creationId xmlns:a16="http://schemas.microsoft.com/office/drawing/2014/main" id="{E7823820-9C0A-D3B2-431E-E310B730CECE}"/>
              </a:ext>
            </a:extLst>
          </p:cNvPr>
          <p:cNvSpPr txBox="1">
            <a:spLocks/>
          </p:cNvSpPr>
          <p:nvPr/>
        </p:nvSpPr>
        <p:spPr>
          <a:xfrm rot="16200000">
            <a:off x="-834410" y="4841603"/>
            <a:ext cx="2528878" cy="318125"/>
          </a:xfrm>
          <a:prstGeom prst="rect">
            <a:avLst/>
          </a:prstGeom>
        </p:spPr>
        <p:txBody>
          <a:bodyPr vert="horz" lIns="0" tIns="91440" rIns="0" bIns="9144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200">
                <a:solidFill>
                  <a:srgbClr val="1B52BD"/>
                </a:solidFill>
                <a:latin typeface="Apercu Medium" panose="02000506040000020004" pitchFamily="2" charset="77"/>
              </a:rPr>
              <a:t>Future Business Leaders of America</a:t>
            </a:r>
          </a:p>
        </p:txBody>
      </p:sp>
      <p:sp>
        <p:nvSpPr>
          <p:cNvPr id="13" name="Subtitle 2">
            <a:extLst>
              <a:ext uri="{FF2B5EF4-FFF2-40B4-BE49-F238E27FC236}">
                <a16:creationId xmlns:a16="http://schemas.microsoft.com/office/drawing/2014/main" id="{92642B30-72DD-63DC-A028-204B67AC556B}"/>
              </a:ext>
            </a:extLst>
          </p:cNvPr>
          <p:cNvSpPr txBox="1">
            <a:spLocks/>
          </p:cNvSpPr>
          <p:nvPr/>
        </p:nvSpPr>
        <p:spPr>
          <a:xfrm>
            <a:off x="31254" y="238788"/>
            <a:ext cx="828804" cy="441696"/>
          </a:xfrm>
          <a:prstGeom prst="rect">
            <a:avLst/>
          </a:prstGeom>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fld id="{A805EFFC-3247-3342-8E76-AD31FE7A0619}" type="slidenum">
              <a:rPr lang="en-US" sz="3000" smtClean="0">
                <a:solidFill>
                  <a:srgbClr val="1B52BD"/>
                </a:solidFill>
                <a:latin typeface="Apercu Medium" panose="02000506040000020004" pitchFamily="2" charset="77"/>
              </a:rPr>
              <a:t>6</a:t>
            </a:fld>
            <a:endParaRPr lang="en-US" sz="3500">
              <a:solidFill>
                <a:srgbClr val="1B52BD"/>
              </a:solidFill>
              <a:latin typeface="Apercu Medium" panose="02000506040000020004" pitchFamily="2" charset="77"/>
            </a:endParaRPr>
          </a:p>
        </p:txBody>
      </p:sp>
      <p:pic>
        <p:nvPicPr>
          <p:cNvPr id="3" name="Picture 2" descr="Icon&#10;&#10;Description automatically generated">
            <a:extLst>
              <a:ext uri="{FF2B5EF4-FFF2-40B4-BE49-F238E27FC236}">
                <a16:creationId xmlns:a16="http://schemas.microsoft.com/office/drawing/2014/main" id="{1711E989-CEAB-991A-EFC2-0C24048BDEDA}"/>
              </a:ext>
            </a:extLst>
          </p:cNvPr>
          <p:cNvPicPr>
            <a:picLocks noChangeAspect="1"/>
          </p:cNvPicPr>
          <p:nvPr/>
        </p:nvPicPr>
        <p:blipFill>
          <a:blip r:embed="rId2"/>
          <a:stretch>
            <a:fillRect/>
          </a:stretch>
        </p:blipFill>
        <p:spPr>
          <a:xfrm>
            <a:off x="11462229" y="6183857"/>
            <a:ext cx="476988" cy="425994"/>
          </a:xfrm>
          <a:prstGeom prst="rect">
            <a:avLst/>
          </a:prstGeom>
        </p:spPr>
      </p:pic>
      <p:sp>
        <p:nvSpPr>
          <p:cNvPr id="2" name="Rectangle 1">
            <a:extLst>
              <a:ext uri="{FF2B5EF4-FFF2-40B4-BE49-F238E27FC236}">
                <a16:creationId xmlns:a16="http://schemas.microsoft.com/office/drawing/2014/main" id="{9FAF329E-84C7-7DB8-AD18-86EF306FCD7D}"/>
              </a:ext>
            </a:extLst>
          </p:cNvPr>
          <p:cNvSpPr/>
          <p:nvPr/>
        </p:nvSpPr>
        <p:spPr>
          <a:xfrm>
            <a:off x="1729021" y="0"/>
            <a:ext cx="10462974" cy="2003612"/>
          </a:xfrm>
          <a:prstGeom prst="rect">
            <a:avLst/>
          </a:prstGeom>
          <a:solidFill>
            <a:srgbClr val="1B5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ubtitle 2">
            <a:extLst>
              <a:ext uri="{FF2B5EF4-FFF2-40B4-BE49-F238E27FC236}">
                <a16:creationId xmlns:a16="http://schemas.microsoft.com/office/drawing/2014/main" id="{F00D4D95-4B72-220B-02B5-406F515CF5A8}"/>
              </a:ext>
            </a:extLst>
          </p:cNvPr>
          <p:cNvSpPr txBox="1">
            <a:spLocks/>
          </p:cNvSpPr>
          <p:nvPr/>
        </p:nvSpPr>
        <p:spPr>
          <a:xfrm>
            <a:off x="2180501" y="699889"/>
            <a:ext cx="9542107" cy="1000391"/>
          </a:xfrm>
          <a:prstGeom prst="rect">
            <a:avLst/>
          </a:prstGeom>
        </p:spPr>
        <p:txBody>
          <a:bodyPr vert="horz" lIns="0" tIns="182880" rIns="182880" bIns="91440" rtlCol="0">
            <a:normAutofit fontScale="5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6000" dirty="0">
                <a:solidFill>
                  <a:schemeClr val="bg1"/>
                </a:solidFill>
                <a:latin typeface="Apercu Medium" panose="02000506040000020004" pitchFamily="2" charset="77"/>
              </a:rPr>
              <a:t>National Competitive Events Committee (CEC)</a:t>
            </a:r>
            <a:endParaRPr lang="en-US" sz="6600" dirty="0">
              <a:solidFill>
                <a:schemeClr val="bg1"/>
              </a:solidFill>
              <a:latin typeface="Apercu Medium" panose="02000506040000020004" pitchFamily="2" charset="77"/>
            </a:endParaRPr>
          </a:p>
        </p:txBody>
      </p:sp>
      <p:sp>
        <p:nvSpPr>
          <p:cNvPr id="10" name="Rectangle 9">
            <a:extLst>
              <a:ext uri="{FF2B5EF4-FFF2-40B4-BE49-F238E27FC236}">
                <a16:creationId xmlns:a16="http://schemas.microsoft.com/office/drawing/2014/main" id="{57E9D1A0-1041-49A1-6919-D2AE66600945}"/>
              </a:ext>
            </a:extLst>
          </p:cNvPr>
          <p:cNvSpPr/>
          <p:nvPr/>
        </p:nvSpPr>
        <p:spPr>
          <a:xfrm>
            <a:off x="1729021" y="2003612"/>
            <a:ext cx="10210159" cy="309282"/>
          </a:xfrm>
          <a:prstGeom prst="rect">
            <a:avLst/>
          </a:prstGeom>
          <a:solidFill>
            <a:srgbClr val="0A2D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B5A3D1B-BF45-50E2-2949-49E2A50A3806}"/>
              </a:ext>
            </a:extLst>
          </p:cNvPr>
          <p:cNvSpPr/>
          <p:nvPr/>
        </p:nvSpPr>
        <p:spPr>
          <a:xfrm>
            <a:off x="10862549" y="2003612"/>
            <a:ext cx="1329451" cy="309282"/>
          </a:xfrm>
          <a:prstGeom prst="rect">
            <a:avLst/>
          </a:prstGeom>
          <a:solidFill>
            <a:srgbClr val="F4AB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594352B-37ED-844C-D50D-AFB7C3D6E4B0}"/>
              </a:ext>
            </a:extLst>
          </p:cNvPr>
          <p:cNvSpPr txBox="1"/>
          <p:nvPr/>
        </p:nvSpPr>
        <p:spPr>
          <a:xfrm>
            <a:off x="1729020" y="2616226"/>
            <a:ext cx="9602921" cy="4401205"/>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rgbClr val="0A2D80"/>
                </a:solidFill>
                <a:latin typeface="Apercu Medium" panose="02000506040000020004" pitchFamily="2" charset="77"/>
              </a:rPr>
              <a:t>Develop &amp; maintain the long-term vision </a:t>
            </a:r>
          </a:p>
          <a:p>
            <a:pPr marL="285750" indent="-285750">
              <a:buFont typeface="Arial" panose="020B0604020202020204" pitchFamily="34" charset="0"/>
              <a:buChar char="•"/>
            </a:pPr>
            <a:r>
              <a:rPr lang="en-US" sz="2800" dirty="0">
                <a:solidFill>
                  <a:srgbClr val="0A2D80"/>
                </a:solidFill>
                <a:latin typeface="Apercu Medium" panose="02000506040000020004" pitchFamily="2" charset="77"/>
              </a:rPr>
              <a:t>Review event proposals and make recommendations for additions/changes </a:t>
            </a:r>
          </a:p>
          <a:p>
            <a:pPr marL="285750" indent="-285750">
              <a:buFont typeface="Arial" panose="020B0604020202020204" pitchFamily="34" charset="0"/>
              <a:buChar char="•"/>
            </a:pPr>
            <a:r>
              <a:rPr lang="en-US" sz="2800" dirty="0">
                <a:solidFill>
                  <a:srgbClr val="0A2D80"/>
                </a:solidFill>
                <a:latin typeface="Apercu Medium" panose="02000506040000020004" pitchFamily="2" charset="77"/>
              </a:rPr>
              <a:t>Develop, write, &amp; edit guidelines</a:t>
            </a:r>
          </a:p>
          <a:p>
            <a:pPr marL="285750" indent="-285750">
              <a:buFont typeface="Arial" panose="020B0604020202020204" pitchFamily="34" charset="0"/>
              <a:buChar char="•"/>
            </a:pPr>
            <a:r>
              <a:rPr lang="en-US" sz="2800" dirty="0">
                <a:solidFill>
                  <a:srgbClr val="0A2D80"/>
                </a:solidFill>
                <a:latin typeface="Apercu Medium" panose="02000506040000020004" pitchFamily="2" charset="77"/>
              </a:rPr>
              <a:t>Review content, focus, &amp; procedures</a:t>
            </a:r>
          </a:p>
          <a:p>
            <a:pPr marL="285750" indent="-285750">
              <a:buFont typeface="Arial" panose="020B0604020202020204" pitchFamily="34" charset="0"/>
              <a:buChar char="•"/>
            </a:pPr>
            <a:r>
              <a:rPr lang="en-US" sz="2800" dirty="0">
                <a:solidFill>
                  <a:srgbClr val="0A2D80"/>
                </a:solidFill>
                <a:latin typeface="Apercu Medium" panose="02000506040000020004" pitchFamily="2" charset="77"/>
              </a:rPr>
              <a:t>Develop yearly topics</a:t>
            </a:r>
          </a:p>
          <a:p>
            <a:pPr marL="285750" indent="-285750">
              <a:buFont typeface="Arial" panose="020B0604020202020204" pitchFamily="34" charset="0"/>
              <a:buChar char="•"/>
            </a:pPr>
            <a:r>
              <a:rPr lang="en-US" sz="2800" dirty="0">
                <a:solidFill>
                  <a:srgbClr val="0A2D80"/>
                </a:solidFill>
                <a:latin typeface="Apercu Medium" panose="02000506040000020004" pitchFamily="2" charset="77"/>
              </a:rPr>
              <a:t>Conduct workshops</a:t>
            </a:r>
          </a:p>
          <a:p>
            <a:pPr marL="285750" indent="-285750">
              <a:buFont typeface="Arial" panose="020B0604020202020204" pitchFamily="34" charset="0"/>
              <a:buChar char="•"/>
            </a:pPr>
            <a:r>
              <a:rPr lang="en-US" sz="2800" dirty="0">
                <a:solidFill>
                  <a:srgbClr val="0A2D80"/>
                </a:solidFill>
                <a:latin typeface="Apercu Medium" panose="02000506040000020004" pitchFamily="2" charset="77"/>
              </a:rPr>
              <a:t>Provide general oversight &amp; management at NLC</a:t>
            </a:r>
          </a:p>
          <a:p>
            <a:pPr marL="285750" indent="-285750">
              <a:buFont typeface="Arial" panose="020B0604020202020204" pitchFamily="34" charset="0"/>
              <a:buChar char="•"/>
            </a:pPr>
            <a:r>
              <a:rPr lang="en-US" sz="2800" dirty="0">
                <a:solidFill>
                  <a:srgbClr val="0A2D80"/>
                </a:solidFill>
                <a:latin typeface="Apercu Medium" panose="02000506040000020004" pitchFamily="2" charset="77"/>
              </a:rPr>
              <a:t>Rule on eligibility &amp; procedural concerns at NLC</a:t>
            </a:r>
          </a:p>
          <a:p>
            <a:pPr marL="285750" indent="-285750">
              <a:buFont typeface="Arial" panose="020B0604020202020204" pitchFamily="34" charset="0"/>
              <a:buChar char="•"/>
            </a:pPr>
            <a:endParaRPr lang="en-US" sz="2800" dirty="0">
              <a:solidFill>
                <a:srgbClr val="0A2D80"/>
              </a:solidFill>
              <a:latin typeface="Apercu Medium" panose="02000506040000020004" pitchFamily="2" charset="77"/>
            </a:endParaRPr>
          </a:p>
        </p:txBody>
      </p:sp>
      <p:sp>
        <p:nvSpPr>
          <p:cNvPr id="11" name="Rectangle 10">
            <a:extLst>
              <a:ext uri="{FF2B5EF4-FFF2-40B4-BE49-F238E27FC236}">
                <a16:creationId xmlns:a16="http://schemas.microsoft.com/office/drawing/2014/main" id="{EA4E2DAF-D8AA-7F16-134E-48A09A96552F}"/>
              </a:ext>
            </a:extLst>
          </p:cNvPr>
          <p:cNvSpPr/>
          <p:nvPr/>
        </p:nvSpPr>
        <p:spPr>
          <a:xfrm>
            <a:off x="729774" y="238788"/>
            <a:ext cx="269474" cy="441696"/>
          </a:xfrm>
          <a:prstGeom prst="rect">
            <a:avLst/>
          </a:prstGeom>
          <a:solidFill>
            <a:srgbClr val="F4AB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45375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50A80AC2-669D-13A1-61CA-6D9E5CE5E6CC}"/>
              </a:ext>
            </a:extLst>
          </p:cNvPr>
          <p:cNvCxnSpPr>
            <a:cxnSpLocks/>
          </p:cNvCxnSpPr>
          <p:nvPr/>
        </p:nvCxnSpPr>
        <p:spPr>
          <a:xfrm flipV="1">
            <a:off x="860058" y="-14327"/>
            <a:ext cx="0" cy="6886654"/>
          </a:xfrm>
          <a:prstGeom prst="line">
            <a:avLst/>
          </a:prstGeom>
          <a:ln w="25400">
            <a:solidFill>
              <a:srgbClr val="1B52BD"/>
            </a:solidFill>
          </a:ln>
        </p:spPr>
        <p:style>
          <a:lnRef idx="1">
            <a:schemeClr val="accent1"/>
          </a:lnRef>
          <a:fillRef idx="0">
            <a:schemeClr val="accent1"/>
          </a:fillRef>
          <a:effectRef idx="0">
            <a:schemeClr val="accent1"/>
          </a:effectRef>
          <a:fontRef idx="minor">
            <a:schemeClr val="tx1"/>
          </a:fontRef>
        </p:style>
      </p:cxnSp>
      <p:sp>
        <p:nvSpPr>
          <p:cNvPr id="7" name="Subtitle 2">
            <a:extLst>
              <a:ext uri="{FF2B5EF4-FFF2-40B4-BE49-F238E27FC236}">
                <a16:creationId xmlns:a16="http://schemas.microsoft.com/office/drawing/2014/main" id="{E7823820-9C0A-D3B2-431E-E310B730CECE}"/>
              </a:ext>
            </a:extLst>
          </p:cNvPr>
          <p:cNvSpPr txBox="1">
            <a:spLocks/>
          </p:cNvSpPr>
          <p:nvPr/>
        </p:nvSpPr>
        <p:spPr>
          <a:xfrm rot="16200000">
            <a:off x="-1559523" y="4116490"/>
            <a:ext cx="3979105" cy="318126"/>
          </a:xfrm>
          <a:prstGeom prst="rect">
            <a:avLst/>
          </a:prstGeom>
        </p:spPr>
        <p:txBody>
          <a:bodyPr vert="horz" lIns="0" tIns="91440" rIns="0" bIns="9144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200">
                <a:solidFill>
                  <a:srgbClr val="1B52BD"/>
                </a:solidFill>
                <a:latin typeface="Apercu Medium" panose="02000506040000020004" pitchFamily="2" charset="77"/>
              </a:rPr>
              <a:t>Future Business Leaders of America – High School CEC</a:t>
            </a:r>
          </a:p>
        </p:txBody>
      </p:sp>
      <p:sp>
        <p:nvSpPr>
          <p:cNvPr id="13" name="Subtitle 2">
            <a:extLst>
              <a:ext uri="{FF2B5EF4-FFF2-40B4-BE49-F238E27FC236}">
                <a16:creationId xmlns:a16="http://schemas.microsoft.com/office/drawing/2014/main" id="{92642B30-72DD-63DC-A028-204B67AC556B}"/>
              </a:ext>
            </a:extLst>
          </p:cNvPr>
          <p:cNvSpPr txBox="1">
            <a:spLocks/>
          </p:cNvSpPr>
          <p:nvPr/>
        </p:nvSpPr>
        <p:spPr>
          <a:xfrm>
            <a:off x="31254" y="238788"/>
            <a:ext cx="828804" cy="441696"/>
          </a:xfrm>
          <a:prstGeom prst="rect">
            <a:avLst/>
          </a:prstGeom>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fld id="{A805EFFC-3247-3342-8E76-AD31FE7A0619}" type="slidenum">
              <a:rPr lang="en-US" sz="3000" smtClean="0">
                <a:solidFill>
                  <a:srgbClr val="1B52BD"/>
                </a:solidFill>
                <a:latin typeface="Apercu Medium" panose="02000506040000020004" pitchFamily="2" charset="77"/>
              </a:rPr>
              <a:t>7</a:t>
            </a:fld>
            <a:endParaRPr lang="en-US" sz="3500">
              <a:solidFill>
                <a:srgbClr val="1B52BD"/>
              </a:solidFill>
              <a:latin typeface="Apercu Medium" panose="02000506040000020004" pitchFamily="2" charset="77"/>
            </a:endParaRPr>
          </a:p>
        </p:txBody>
      </p:sp>
      <p:pic>
        <p:nvPicPr>
          <p:cNvPr id="3" name="Picture 2" descr="Icon&#10;&#10;Description automatically generated">
            <a:extLst>
              <a:ext uri="{FF2B5EF4-FFF2-40B4-BE49-F238E27FC236}">
                <a16:creationId xmlns:a16="http://schemas.microsoft.com/office/drawing/2014/main" id="{1711E989-CEAB-991A-EFC2-0C24048BDEDA}"/>
              </a:ext>
            </a:extLst>
          </p:cNvPr>
          <p:cNvPicPr>
            <a:picLocks noChangeAspect="1"/>
          </p:cNvPicPr>
          <p:nvPr/>
        </p:nvPicPr>
        <p:blipFill>
          <a:blip r:embed="rId2"/>
          <a:stretch>
            <a:fillRect/>
          </a:stretch>
        </p:blipFill>
        <p:spPr>
          <a:xfrm>
            <a:off x="11462229" y="6183857"/>
            <a:ext cx="476988" cy="425994"/>
          </a:xfrm>
          <a:prstGeom prst="rect">
            <a:avLst/>
          </a:prstGeom>
        </p:spPr>
      </p:pic>
      <p:sp>
        <p:nvSpPr>
          <p:cNvPr id="11" name="Rectangle 10">
            <a:extLst>
              <a:ext uri="{FF2B5EF4-FFF2-40B4-BE49-F238E27FC236}">
                <a16:creationId xmlns:a16="http://schemas.microsoft.com/office/drawing/2014/main" id="{EA4E2DAF-D8AA-7F16-134E-48A09A96552F}"/>
              </a:ext>
            </a:extLst>
          </p:cNvPr>
          <p:cNvSpPr/>
          <p:nvPr/>
        </p:nvSpPr>
        <p:spPr>
          <a:xfrm>
            <a:off x="729774" y="238788"/>
            <a:ext cx="269474" cy="441696"/>
          </a:xfrm>
          <a:prstGeom prst="rect">
            <a:avLst/>
          </a:prstGeom>
          <a:solidFill>
            <a:srgbClr val="F4AB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F77C3F0-3A87-6DEE-194E-41A947398E0C}"/>
              </a:ext>
            </a:extLst>
          </p:cNvPr>
          <p:cNvSpPr txBox="1"/>
          <p:nvPr/>
        </p:nvSpPr>
        <p:spPr>
          <a:xfrm>
            <a:off x="6830966" y="5891469"/>
            <a:ext cx="1970987" cy="584775"/>
          </a:xfrm>
          <a:prstGeom prst="rect">
            <a:avLst/>
          </a:prstGeom>
          <a:noFill/>
        </p:spPr>
        <p:txBody>
          <a:bodyPr wrap="square" rtlCol="0">
            <a:spAutoFit/>
          </a:bodyPr>
          <a:lstStyle/>
          <a:p>
            <a:pPr algn="ctr"/>
            <a:r>
              <a:rPr lang="en-US" sz="1600" dirty="0">
                <a:solidFill>
                  <a:srgbClr val="0A2D80"/>
                </a:solidFill>
                <a:latin typeface="Apercu Medium" panose="02000506040000020004" pitchFamily="2" charset="77"/>
              </a:rPr>
              <a:t>Jacob Avila (CA)</a:t>
            </a:r>
          </a:p>
          <a:p>
            <a:endParaRPr lang="en-US" sz="1600" dirty="0">
              <a:solidFill>
                <a:srgbClr val="0A2D80"/>
              </a:solidFill>
              <a:latin typeface="Apercu Medium" panose="02000506040000020004" pitchFamily="2" charset="77"/>
            </a:endParaRPr>
          </a:p>
        </p:txBody>
      </p:sp>
      <p:sp>
        <p:nvSpPr>
          <p:cNvPr id="4" name="TextBox 3">
            <a:extLst>
              <a:ext uri="{FF2B5EF4-FFF2-40B4-BE49-F238E27FC236}">
                <a16:creationId xmlns:a16="http://schemas.microsoft.com/office/drawing/2014/main" id="{6EF0753F-350F-4D81-DFF1-D4589AF4E618}"/>
              </a:ext>
            </a:extLst>
          </p:cNvPr>
          <p:cNvSpPr txBox="1"/>
          <p:nvPr/>
        </p:nvSpPr>
        <p:spPr>
          <a:xfrm>
            <a:off x="1725554" y="2868736"/>
            <a:ext cx="1970987" cy="584775"/>
          </a:xfrm>
          <a:prstGeom prst="rect">
            <a:avLst/>
          </a:prstGeom>
          <a:noFill/>
        </p:spPr>
        <p:txBody>
          <a:bodyPr wrap="square" rtlCol="0">
            <a:spAutoFit/>
          </a:bodyPr>
          <a:lstStyle/>
          <a:p>
            <a:pPr algn="ctr"/>
            <a:r>
              <a:rPr lang="en-US" sz="1600" dirty="0">
                <a:solidFill>
                  <a:srgbClr val="0A2D80"/>
                </a:solidFill>
                <a:latin typeface="Apercu Medium" panose="02000506040000020004" pitchFamily="2" charset="77"/>
              </a:rPr>
              <a:t>Denise Losh (WV)</a:t>
            </a:r>
          </a:p>
          <a:p>
            <a:endParaRPr lang="en-US" sz="1600" dirty="0">
              <a:solidFill>
                <a:srgbClr val="0A2D80"/>
              </a:solidFill>
              <a:latin typeface="Apercu Medium" panose="02000506040000020004" pitchFamily="2" charset="77"/>
            </a:endParaRPr>
          </a:p>
        </p:txBody>
      </p:sp>
      <p:sp>
        <p:nvSpPr>
          <p:cNvPr id="5" name="TextBox 4">
            <a:extLst>
              <a:ext uri="{FF2B5EF4-FFF2-40B4-BE49-F238E27FC236}">
                <a16:creationId xmlns:a16="http://schemas.microsoft.com/office/drawing/2014/main" id="{E7C01E8B-AB94-ADF7-1644-66855431F404}"/>
              </a:ext>
            </a:extLst>
          </p:cNvPr>
          <p:cNvSpPr txBox="1"/>
          <p:nvPr/>
        </p:nvSpPr>
        <p:spPr>
          <a:xfrm>
            <a:off x="3696541" y="5858245"/>
            <a:ext cx="1970987" cy="1077218"/>
          </a:xfrm>
          <a:prstGeom prst="rect">
            <a:avLst/>
          </a:prstGeom>
          <a:noFill/>
        </p:spPr>
        <p:txBody>
          <a:bodyPr wrap="square" rtlCol="0">
            <a:spAutoFit/>
          </a:bodyPr>
          <a:lstStyle/>
          <a:p>
            <a:pPr algn="ctr"/>
            <a:r>
              <a:rPr lang="en-US" sz="1600" dirty="0">
                <a:solidFill>
                  <a:srgbClr val="0A2D80"/>
                </a:solidFill>
                <a:latin typeface="Apercu Medium" panose="02000506040000020004" pitchFamily="2" charset="77"/>
              </a:rPr>
              <a:t>Jamie Connor (MD)</a:t>
            </a:r>
          </a:p>
          <a:p>
            <a:pPr algn="ctr"/>
            <a:r>
              <a:rPr lang="en-US" sz="1600" i="1" dirty="0">
                <a:solidFill>
                  <a:srgbClr val="0A2D80"/>
                </a:solidFill>
                <a:latin typeface="Apercu Medium" panose="02000506040000020004" pitchFamily="2" charset="77"/>
              </a:rPr>
              <a:t>Vice Chair</a:t>
            </a:r>
          </a:p>
          <a:p>
            <a:pPr algn="ctr"/>
            <a:endParaRPr lang="en-US" sz="1600" dirty="0">
              <a:solidFill>
                <a:srgbClr val="0A2D80"/>
              </a:solidFill>
              <a:latin typeface="Apercu Medium" panose="02000506040000020004" pitchFamily="2" charset="77"/>
            </a:endParaRPr>
          </a:p>
          <a:p>
            <a:endParaRPr lang="en-US" sz="1600" dirty="0">
              <a:solidFill>
                <a:srgbClr val="0A2D80"/>
              </a:solidFill>
              <a:latin typeface="Apercu Medium" panose="02000506040000020004" pitchFamily="2" charset="77"/>
            </a:endParaRPr>
          </a:p>
        </p:txBody>
      </p:sp>
      <p:sp>
        <p:nvSpPr>
          <p:cNvPr id="8" name="TextBox 7">
            <a:extLst>
              <a:ext uri="{FF2B5EF4-FFF2-40B4-BE49-F238E27FC236}">
                <a16:creationId xmlns:a16="http://schemas.microsoft.com/office/drawing/2014/main" id="{24C97F54-9350-9FF3-5129-38F60B5C905F}"/>
              </a:ext>
            </a:extLst>
          </p:cNvPr>
          <p:cNvSpPr txBox="1"/>
          <p:nvPr/>
        </p:nvSpPr>
        <p:spPr>
          <a:xfrm>
            <a:off x="8959460" y="2933942"/>
            <a:ext cx="2372482" cy="830997"/>
          </a:xfrm>
          <a:prstGeom prst="rect">
            <a:avLst/>
          </a:prstGeom>
          <a:noFill/>
        </p:spPr>
        <p:txBody>
          <a:bodyPr wrap="square" rtlCol="0">
            <a:spAutoFit/>
          </a:bodyPr>
          <a:lstStyle/>
          <a:p>
            <a:pPr algn="ctr"/>
            <a:r>
              <a:rPr lang="en-US" sz="1600" dirty="0">
                <a:solidFill>
                  <a:srgbClr val="0A2D80"/>
                </a:solidFill>
                <a:latin typeface="Apercu Medium" panose="02000506040000020004" pitchFamily="2" charset="77"/>
              </a:rPr>
              <a:t>Jacqui Garrison (NE)</a:t>
            </a:r>
          </a:p>
          <a:p>
            <a:pPr algn="ctr"/>
            <a:r>
              <a:rPr lang="en-US" sz="1600" i="1" dirty="0">
                <a:solidFill>
                  <a:srgbClr val="0A2D80"/>
                </a:solidFill>
                <a:latin typeface="Apercu Medium" panose="02000506040000020004" pitchFamily="2" charset="77"/>
              </a:rPr>
              <a:t>Chair</a:t>
            </a:r>
          </a:p>
          <a:p>
            <a:endParaRPr lang="en-US" sz="1600" dirty="0">
              <a:solidFill>
                <a:srgbClr val="0A2D80"/>
              </a:solidFill>
              <a:latin typeface="Apercu Medium" panose="02000506040000020004" pitchFamily="2" charset="77"/>
            </a:endParaRPr>
          </a:p>
        </p:txBody>
      </p:sp>
      <p:pic>
        <p:nvPicPr>
          <p:cNvPr id="14" name="Picture 13" descr="A person wearing glasses&#10;&#10;Description automatically generated with low confidence">
            <a:extLst>
              <a:ext uri="{FF2B5EF4-FFF2-40B4-BE49-F238E27FC236}">
                <a16:creationId xmlns:a16="http://schemas.microsoft.com/office/drawing/2014/main" id="{A727E4E5-A1F9-8A4D-7F49-2295278BF3E4}"/>
              </a:ext>
            </a:extLst>
          </p:cNvPr>
          <p:cNvPicPr>
            <a:picLocks/>
          </p:cNvPicPr>
          <p:nvPr/>
        </p:nvPicPr>
        <p:blipFill>
          <a:blip r:embed="rId3"/>
          <a:stretch>
            <a:fillRect/>
          </a:stretch>
        </p:blipFill>
        <p:spPr>
          <a:xfrm>
            <a:off x="1631938" y="459636"/>
            <a:ext cx="2286000" cy="22860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6" name="Picture 15" descr="A close-up of a person smiling&#10;&#10;Description automatically generated">
            <a:extLst>
              <a:ext uri="{FF2B5EF4-FFF2-40B4-BE49-F238E27FC236}">
                <a16:creationId xmlns:a16="http://schemas.microsoft.com/office/drawing/2014/main" id="{F98624D8-1BAC-79C6-6F6B-7762B052887A}"/>
              </a:ext>
            </a:extLst>
          </p:cNvPr>
          <p:cNvPicPr>
            <a:picLocks noChangeAspect="1"/>
          </p:cNvPicPr>
          <p:nvPr/>
        </p:nvPicPr>
        <p:blipFill>
          <a:blip r:embed="rId4"/>
          <a:stretch>
            <a:fillRect/>
          </a:stretch>
        </p:blipFill>
        <p:spPr>
          <a:xfrm>
            <a:off x="9045942" y="459636"/>
            <a:ext cx="2286000" cy="22860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0" name="Picture 9">
            <a:extLst>
              <a:ext uri="{FF2B5EF4-FFF2-40B4-BE49-F238E27FC236}">
                <a16:creationId xmlns:a16="http://schemas.microsoft.com/office/drawing/2014/main" id="{F709ACEB-E437-B6FD-A3CD-03F37F88098D}"/>
              </a:ext>
            </a:extLst>
          </p:cNvPr>
          <p:cNvPicPr>
            <a:picLocks noChangeAspect="1"/>
          </p:cNvPicPr>
          <p:nvPr/>
        </p:nvPicPr>
        <p:blipFill>
          <a:blip r:embed="rId5"/>
          <a:srcRect/>
          <a:stretch/>
        </p:blipFill>
        <p:spPr>
          <a:xfrm>
            <a:off x="6673460" y="3508559"/>
            <a:ext cx="2286000" cy="22860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7" name="Picture 16" descr="A person with dark hair wearing a red shirt&#10;&#10;Description automatically generated with low confidence">
            <a:extLst>
              <a:ext uri="{FF2B5EF4-FFF2-40B4-BE49-F238E27FC236}">
                <a16:creationId xmlns:a16="http://schemas.microsoft.com/office/drawing/2014/main" id="{D396CCEC-0F0A-3AC4-4113-597394E47831}"/>
              </a:ext>
            </a:extLst>
          </p:cNvPr>
          <p:cNvPicPr>
            <a:picLocks noChangeAspect="1"/>
          </p:cNvPicPr>
          <p:nvPr/>
        </p:nvPicPr>
        <p:blipFill>
          <a:blip r:embed="rId6"/>
          <a:stretch>
            <a:fillRect/>
          </a:stretch>
        </p:blipFill>
        <p:spPr>
          <a:xfrm>
            <a:off x="3574546" y="3508559"/>
            <a:ext cx="2280446" cy="22860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9" name="Picture 8">
            <a:extLst>
              <a:ext uri="{FF2B5EF4-FFF2-40B4-BE49-F238E27FC236}">
                <a16:creationId xmlns:a16="http://schemas.microsoft.com/office/drawing/2014/main" id="{6FACC037-2A1D-9DB4-C034-A3618E65497D}"/>
              </a:ext>
            </a:extLst>
          </p:cNvPr>
          <p:cNvPicPr>
            <a:picLocks noChangeAspect="1"/>
          </p:cNvPicPr>
          <p:nvPr/>
        </p:nvPicPr>
        <p:blipFill>
          <a:blip r:embed="rId7"/>
          <a:srcRect t="9900" b="9900"/>
          <a:stretch/>
        </p:blipFill>
        <p:spPr>
          <a:xfrm>
            <a:off x="5341717" y="478875"/>
            <a:ext cx="2280446" cy="22860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2" name="TextBox 11">
            <a:extLst>
              <a:ext uri="{FF2B5EF4-FFF2-40B4-BE49-F238E27FC236}">
                <a16:creationId xmlns:a16="http://schemas.microsoft.com/office/drawing/2014/main" id="{5E3A6176-EBB3-95D0-2AED-BA6BC6E0A8A4}"/>
              </a:ext>
            </a:extLst>
          </p:cNvPr>
          <p:cNvSpPr txBox="1"/>
          <p:nvPr/>
        </p:nvSpPr>
        <p:spPr>
          <a:xfrm>
            <a:off x="5436239" y="2890391"/>
            <a:ext cx="1970987" cy="830997"/>
          </a:xfrm>
          <a:prstGeom prst="rect">
            <a:avLst/>
          </a:prstGeom>
          <a:noFill/>
        </p:spPr>
        <p:txBody>
          <a:bodyPr wrap="square" rtlCol="0">
            <a:spAutoFit/>
          </a:bodyPr>
          <a:lstStyle/>
          <a:p>
            <a:pPr algn="ctr"/>
            <a:r>
              <a:rPr lang="en-US" sz="1600" dirty="0">
                <a:solidFill>
                  <a:srgbClr val="0A2D80"/>
                </a:solidFill>
                <a:latin typeface="Apercu Medium" panose="02000506040000020004" pitchFamily="2" charset="77"/>
              </a:rPr>
              <a:t>Jeff Victor (NJ)</a:t>
            </a:r>
            <a:endParaRPr lang="en-US" sz="1600" i="1" dirty="0">
              <a:solidFill>
                <a:srgbClr val="0A2D80"/>
              </a:solidFill>
              <a:latin typeface="Apercu Medium" panose="02000506040000020004" pitchFamily="2" charset="77"/>
            </a:endParaRPr>
          </a:p>
          <a:p>
            <a:pPr algn="ctr"/>
            <a:endParaRPr lang="en-US" sz="1600" dirty="0">
              <a:solidFill>
                <a:srgbClr val="0A2D80"/>
              </a:solidFill>
              <a:latin typeface="Apercu Medium" panose="02000506040000020004" pitchFamily="2" charset="77"/>
            </a:endParaRPr>
          </a:p>
          <a:p>
            <a:endParaRPr lang="en-US" sz="1600" dirty="0">
              <a:solidFill>
                <a:srgbClr val="0A2D80"/>
              </a:solidFill>
              <a:latin typeface="Apercu Medium" panose="02000506040000020004" pitchFamily="2" charset="77"/>
            </a:endParaRPr>
          </a:p>
        </p:txBody>
      </p:sp>
    </p:spTree>
    <p:extLst>
      <p:ext uri="{BB962C8B-B14F-4D97-AF65-F5344CB8AC3E}">
        <p14:creationId xmlns:p14="http://schemas.microsoft.com/office/powerpoint/2010/main" val="10997957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50A80AC2-669D-13A1-61CA-6D9E5CE5E6CC}"/>
              </a:ext>
            </a:extLst>
          </p:cNvPr>
          <p:cNvCxnSpPr>
            <a:cxnSpLocks/>
          </p:cNvCxnSpPr>
          <p:nvPr/>
        </p:nvCxnSpPr>
        <p:spPr>
          <a:xfrm flipV="1">
            <a:off x="860058" y="-14327"/>
            <a:ext cx="0" cy="6886654"/>
          </a:xfrm>
          <a:prstGeom prst="line">
            <a:avLst/>
          </a:prstGeom>
          <a:ln w="25400">
            <a:solidFill>
              <a:srgbClr val="1B52BD"/>
            </a:solidFill>
          </a:ln>
        </p:spPr>
        <p:style>
          <a:lnRef idx="1">
            <a:schemeClr val="accent1"/>
          </a:lnRef>
          <a:fillRef idx="0">
            <a:schemeClr val="accent1"/>
          </a:fillRef>
          <a:effectRef idx="0">
            <a:schemeClr val="accent1"/>
          </a:effectRef>
          <a:fontRef idx="minor">
            <a:schemeClr val="tx1"/>
          </a:fontRef>
        </p:style>
      </p:cxnSp>
      <p:sp>
        <p:nvSpPr>
          <p:cNvPr id="7" name="Subtitle 2">
            <a:extLst>
              <a:ext uri="{FF2B5EF4-FFF2-40B4-BE49-F238E27FC236}">
                <a16:creationId xmlns:a16="http://schemas.microsoft.com/office/drawing/2014/main" id="{E7823820-9C0A-D3B2-431E-E310B730CECE}"/>
              </a:ext>
            </a:extLst>
          </p:cNvPr>
          <p:cNvSpPr txBox="1">
            <a:spLocks/>
          </p:cNvSpPr>
          <p:nvPr/>
        </p:nvSpPr>
        <p:spPr>
          <a:xfrm rot="16200000">
            <a:off x="-834410" y="4841603"/>
            <a:ext cx="2528878" cy="318125"/>
          </a:xfrm>
          <a:prstGeom prst="rect">
            <a:avLst/>
          </a:prstGeom>
        </p:spPr>
        <p:txBody>
          <a:bodyPr vert="horz" lIns="0" tIns="91440" rIns="0" bIns="9144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200">
                <a:solidFill>
                  <a:srgbClr val="1B52BD"/>
                </a:solidFill>
                <a:latin typeface="Apercu Medium" panose="02000506040000020004" pitchFamily="2" charset="77"/>
              </a:rPr>
              <a:t>Future Business Leaders of America</a:t>
            </a:r>
          </a:p>
        </p:txBody>
      </p:sp>
      <p:sp>
        <p:nvSpPr>
          <p:cNvPr id="13" name="Subtitle 2">
            <a:extLst>
              <a:ext uri="{FF2B5EF4-FFF2-40B4-BE49-F238E27FC236}">
                <a16:creationId xmlns:a16="http://schemas.microsoft.com/office/drawing/2014/main" id="{92642B30-72DD-63DC-A028-204B67AC556B}"/>
              </a:ext>
            </a:extLst>
          </p:cNvPr>
          <p:cNvSpPr txBox="1">
            <a:spLocks/>
          </p:cNvSpPr>
          <p:nvPr/>
        </p:nvSpPr>
        <p:spPr>
          <a:xfrm>
            <a:off x="31254" y="238788"/>
            <a:ext cx="828804" cy="441696"/>
          </a:xfrm>
          <a:prstGeom prst="rect">
            <a:avLst/>
          </a:prstGeom>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fld id="{A805EFFC-3247-3342-8E76-AD31FE7A0619}" type="slidenum">
              <a:rPr lang="en-US" sz="3000" smtClean="0">
                <a:solidFill>
                  <a:srgbClr val="1B52BD"/>
                </a:solidFill>
                <a:latin typeface="Apercu Medium" panose="02000506040000020004" pitchFamily="2" charset="77"/>
              </a:rPr>
              <a:t>8</a:t>
            </a:fld>
            <a:endParaRPr lang="en-US" sz="3500">
              <a:solidFill>
                <a:srgbClr val="1B52BD"/>
              </a:solidFill>
              <a:latin typeface="Apercu Medium" panose="02000506040000020004" pitchFamily="2" charset="77"/>
            </a:endParaRPr>
          </a:p>
        </p:txBody>
      </p:sp>
      <p:pic>
        <p:nvPicPr>
          <p:cNvPr id="3" name="Picture 2" descr="Icon&#10;&#10;Description automatically generated">
            <a:extLst>
              <a:ext uri="{FF2B5EF4-FFF2-40B4-BE49-F238E27FC236}">
                <a16:creationId xmlns:a16="http://schemas.microsoft.com/office/drawing/2014/main" id="{1711E989-CEAB-991A-EFC2-0C24048BDEDA}"/>
              </a:ext>
            </a:extLst>
          </p:cNvPr>
          <p:cNvPicPr>
            <a:picLocks noChangeAspect="1"/>
          </p:cNvPicPr>
          <p:nvPr/>
        </p:nvPicPr>
        <p:blipFill>
          <a:blip r:embed="rId2"/>
          <a:stretch>
            <a:fillRect/>
          </a:stretch>
        </p:blipFill>
        <p:spPr>
          <a:xfrm>
            <a:off x="11462229" y="6183857"/>
            <a:ext cx="476988" cy="425994"/>
          </a:xfrm>
          <a:prstGeom prst="rect">
            <a:avLst/>
          </a:prstGeom>
        </p:spPr>
      </p:pic>
      <p:sp>
        <p:nvSpPr>
          <p:cNvPr id="2" name="Rectangle 1">
            <a:extLst>
              <a:ext uri="{FF2B5EF4-FFF2-40B4-BE49-F238E27FC236}">
                <a16:creationId xmlns:a16="http://schemas.microsoft.com/office/drawing/2014/main" id="{9FAF329E-84C7-7DB8-AD18-86EF306FCD7D}"/>
              </a:ext>
            </a:extLst>
          </p:cNvPr>
          <p:cNvSpPr/>
          <p:nvPr/>
        </p:nvSpPr>
        <p:spPr>
          <a:xfrm>
            <a:off x="1729021" y="0"/>
            <a:ext cx="10462974" cy="2003612"/>
          </a:xfrm>
          <a:prstGeom prst="rect">
            <a:avLst/>
          </a:prstGeom>
          <a:solidFill>
            <a:srgbClr val="1B5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ubtitle 2">
            <a:extLst>
              <a:ext uri="{FF2B5EF4-FFF2-40B4-BE49-F238E27FC236}">
                <a16:creationId xmlns:a16="http://schemas.microsoft.com/office/drawing/2014/main" id="{F00D4D95-4B72-220B-02B5-406F515CF5A8}"/>
              </a:ext>
            </a:extLst>
          </p:cNvPr>
          <p:cNvSpPr txBox="1">
            <a:spLocks/>
          </p:cNvSpPr>
          <p:nvPr/>
        </p:nvSpPr>
        <p:spPr>
          <a:xfrm>
            <a:off x="2180501" y="699889"/>
            <a:ext cx="8914373" cy="1000391"/>
          </a:xfrm>
          <a:prstGeom prst="rect">
            <a:avLst/>
          </a:prstGeom>
        </p:spPr>
        <p:txBody>
          <a:bodyPr vert="horz" lIns="0" tIns="182880" rIns="182880" bIns="91440" rtlCol="0">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6000" dirty="0">
                <a:solidFill>
                  <a:schemeClr val="bg1"/>
                </a:solidFill>
                <a:latin typeface="Apercu Medium" panose="02000506040000020004" pitchFamily="2" charset="77"/>
              </a:rPr>
              <a:t>National Competitive Event Numbers</a:t>
            </a:r>
            <a:endParaRPr lang="en-US" sz="6600" dirty="0">
              <a:solidFill>
                <a:schemeClr val="bg1"/>
              </a:solidFill>
              <a:latin typeface="Apercu Medium" panose="02000506040000020004" pitchFamily="2" charset="77"/>
            </a:endParaRPr>
          </a:p>
        </p:txBody>
      </p:sp>
      <p:sp>
        <p:nvSpPr>
          <p:cNvPr id="10" name="Rectangle 9">
            <a:extLst>
              <a:ext uri="{FF2B5EF4-FFF2-40B4-BE49-F238E27FC236}">
                <a16:creationId xmlns:a16="http://schemas.microsoft.com/office/drawing/2014/main" id="{57E9D1A0-1041-49A1-6919-D2AE66600945}"/>
              </a:ext>
            </a:extLst>
          </p:cNvPr>
          <p:cNvSpPr/>
          <p:nvPr/>
        </p:nvSpPr>
        <p:spPr>
          <a:xfrm>
            <a:off x="1729021" y="2003612"/>
            <a:ext cx="10210159" cy="309282"/>
          </a:xfrm>
          <a:prstGeom prst="rect">
            <a:avLst/>
          </a:prstGeom>
          <a:solidFill>
            <a:srgbClr val="0A2D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B5A3D1B-BF45-50E2-2949-49E2A50A3806}"/>
              </a:ext>
            </a:extLst>
          </p:cNvPr>
          <p:cNvSpPr/>
          <p:nvPr/>
        </p:nvSpPr>
        <p:spPr>
          <a:xfrm>
            <a:off x="10862549" y="2003612"/>
            <a:ext cx="1329451" cy="309282"/>
          </a:xfrm>
          <a:prstGeom prst="rect">
            <a:avLst/>
          </a:prstGeom>
          <a:solidFill>
            <a:srgbClr val="F4AB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594352B-37ED-844C-D50D-AFB7C3D6E4B0}"/>
              </a:ext>
            </a:extLst>
          </p:cNvPr>
          <p:cNvSpPr txBox="1"/>
          <p:nvPr/>
        </p:nvSpPr>
        <p:spPr>
          <a:xfrm>
            <a:off x="1941516" y="2909547"/>
            <a:ext cx="8095614" cy="3231654"/>
          </a:xfrm>
          <a:prstGeom prst="rect">
            <a:avLst/>
          </a:prstGeom>
          <a:noFill/>
        </p:spPr>
        <p:txBody>
          <a:bodyPr wrap="square" rtlCol="0">
            <a:spAutoFit/>
          </a:bodyPr>
          <a:lstStyle/>
          <a:p>
            <a:pPr algn="ctr"/>
            <a:r>
              <a:rPr lang="en-US" sz="3600" dirty="0">
                <a:solidFill>
                  <a:srgbClr val="0A2D80"/>
                </a:solidFill>
                <a:latin typeface="Apercu Medium" panose="02000506040000020004" pitchFamily="2" charset="77"/>
              </a:rPr>
              <a:t>136 Competitive Events</a:t>
            </a:r>
          </a:p>
          <a:p>
            <a:pPr algn="ctr"/>
            <a:endParaRPr lang="en-US" sz="3600" dirty="0">
              <a:solidFill>
                <a:srgbClr val="0A2D80"/>
              </a:solidFill>
              <a:latin typeface="Apercu Medium" panose="02000506040000020004" pitchFamily="2" charset="77"/>
            </a:endParaRPr>
          </a:p>
          <a:p>
            <a:pPr algn="ctr"/>
            <a:r>
              <a:rPr lang="en-US" sz="3600" dirty="0">
                <a:solidFill>
                  <a:srgbClr val="0A2D80"/>
                </a:solidFill>
                <a:latin typeface="Apercu Medium" panose="02000506040000020004" pitchFamily="2" charset="77"/>
              </a:rPr>
              <a:t>23 Middle School</a:t>
            </a:r>
          </a:p>
          <a:p>
            <a:pPr algn="ctr"/>
            <a:r>
              <a:rPr lang="en-US" sz="3600" dirty="0">
                <a:solidFill>
                  <a:srgbClr val="0A2D80"/>
                </a:solidFill>
                <a:latin typeface="Apercu Medium" panose="02000506040000020004" pitchFamily="2" charset="77"/>
              </a:rPr>
              <a:t>77 High School</a:t>
            </a:r>
          </a:p>
          <a:p>
            <a:pPr algn="ctr"/>
            <a:r>
              <a:rPr lang="en-US" sz="3600" dirty="0">
                <a:solidFill>
                  <a:srgbClr val="0A2D80"/>
                </a:solidFill>
                <a:latin typeface="Apercu Medium" panose="02000506040000020004" pitchFamily="2" charset="77"/>
              </a:rPr>
              <a:t>36 Collegiate</a:t>
            </a:r>
          </a:p>
          <a:p>
            <a:endParaRPr lang="en-US" sz="2400" dirty="0">
              <a:solidFill>
                <a:srgbClr val="0A2D80"/>
              </a:solidFill>
              <a:latin typeface="Apercu Medium" panose="02000506040000020004" pitchFamily="2" charset="77"/>
            </a:endParaRPr>
          </a:p>
        </p:txBody>
      </p:sp>
      <p:sp>
        <p:nvSpPr>
          <p:cNvPr id="11" name="Rectangle 10">
            <a:extLst>
              <a:ext uri="{FF2B5EF4-FFF2-40B4-BE49-F238E27FC236}">
                <a16:creationId xmlns:a16="http://schemas.microsoft.com/office/drawing/2014/main" id="{EA4E2DAF-D8AA-7F16-134E-48A09A96552F}"/>
              </a:ext>
            </a:extLst>
          </p:cNvPr>
          <p:cNvSpPr/>
          <p:nvPr/>
        </p:nvSpPr>
        <p:spPr>
          <a:xfrm>
            <a:off x="729774" y="238788"/>
            <a:ext cx="269474" cy="441696"/>
          </a:xfrm>
          <a:prstGeom prst="rect">
            <a:avLst/>
          </a:prstGeom>
          <a:solidFill>
            <a:srgbClr val="F4AB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1D37D77-5D92-A04C-E3ED-DFC9EF545938}"/>
              </a:ext>
            </a:extLst>
          </p:cNvPr>
          <p:cNvSpPr txBox="1"/>
          <p:nvPr/>
        </p:nvSpPr>
        <p:spPr>
          <a:xfrm>
            <a:off x="999248" y="6411575"/>
            <a:ext cx="10332694" cy="276999"/>
          </a:xfrm>
          <a:prstGeom prst="rect">
            <a:avLst/>
          </a:prstGeom>
          <a:noFill/>
        </p:spPr>
        <p:txBody>
          <a:bodyPr wrap="square" rtlCol="0">
            <a:spAutoFit/>
          </a:bodyPr>
          <a:lstStyle/>
          <a:p>
            <a:pPr algn="ctr"/>
            <a:r>
              <a:rPr lang="en-US" sz="1200" i="1" dirty="0">
                <a:latin typeface="Apercu Light" panose="02000506030000020004" pitchFamily="50" charset="0"/>
              </a:rPr>
              <a:t>NATIONAL Competitive Events Information – Check with State Leader for state-specific information.</a:t>
            </a:r>
          </a:p>
        </p:txBody>
      </p:sp>
    </p:spTree>
    <p:extLst>
      <p:ext uri="{BB962C8B-B14F-4D97-AF65-F5344CB8AC3E}">
        <p14:creationId xmlns:p14="http://schemas.microsoft.com/office/powerpoint/2010/main" val="32377648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50A80AC2-669D-13A1-61CA-6D9E5CE5E6CC}"/>
              </a:ext>
            </a:extLst>
          </p:cNvPr>
          <p:cNvCxnSpPr>
            <a:cxnSpLocks/>
          </p:cNvCxnSpPr>
          <p:nvPr/>
        </p:nvCxnSpPr>
        <p:spPr>
          <a:xfrm flipV="1">
            <a:off x="860058" y="-14327"/>
            <a:ext cx="0" cy="6886654"/>
          </a:xfrm>
          <a:prstGeom prst="line">
            <a:avLst/>
          </a:prstGeom>
          <a:ln w="25400">
            <a:solidFill>
              <a:srgbClr val="1B52BD"/>
            </a:solidFill>
          </a:ln>
        </p:spPr>
        <p:style>
          <a:lnRef idx="1">
            <a:schemeClr val="accent1"/>
          </a:lnRef>
          <a:fillRef idx="0">
            <a:schemeClr val="accent1"/>
          </a:fillRef>
          <a:effectRef idx="0">
            <a:schemeClr val="accent1"/>
          </a:effectRef>
          <a:fontRef idx="minor">
            <a:schemeClr val="tx1"/>
          </a:fontRef>
        </p:style>
      </p:cxnSp>
      <p:sp>
        <p:nvSpPr>
          <p:cNvPr id="7" name="Subtitle 2">
            <a:extLst>
              <a:ext uri="{FF2B5EF4-FFF2-40B4-BE49-F238E27FC236}">
                <a16:creationId xmlns:a16="http://schemas.microsoft.com/office/drawing/2014/main" id="{E7823820-9C0A-D3B2-431E-E310B730CECE}"/>
              </a:ext>
            </a:extLst>
          </p:cNvPr>
          <p:cNvSpPr txBox="1">
            <a:spLocks/>
          </p:cNvSpPr>
          <p:nvPr/>
        </p:nvSpPr>
        <p:spPr>
          <a:xfrm rot="16200000">
            <a:off x="-834410" y="4841603"/>
            <a:ext cx="2528878" cy="318125"/>
          </a:xfrm>
          <a:prstGeom prst="rect">
            <a:avLst/>
          </a:prstGeom>
        </p:spPr>
        <p:txBody>
          <a:bodyPr vert="horz" lIns="0" tIns="91440" rIns="0" bIns="9144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200">
                <a:solidFill>
                  <a:srgbClr val="1B52BD"/>
                </a:solidFill>
                <a:latin typeface="Apercu Medium" panose="02000506040000020004" pitchFamily="2" charset="77"/>
              </a:rPr>
              <a:t>Future Business Leaders of America</a:t>
            </a:r>
          </a:p>
        </p:txBody>
      </p:sp>
      <p:sp>
        <p:nvSpPr>
          <p:cNvPr id="13" name="Subtitle 2">
            <a:extLst>
              <a:ext uri="{FF2B5EF4-FFF2-40B4-BE49-F238E27FC236}">
                <a16:creationId xmlns:a16="http://schemas.microsoft.com/office/drawing/2014/main" id="{92642B30-72DD-63DC-A028-204B67AC556B}"/>
              </a:ext>
            </a:extLst>
          </p:cNvPr>
          <p:cNvSpPr txBox="1">
            <a:spLocks/>
          </p:cNvSpPr>
          <p:nvPr/>
        </p:nvSpPr>
        <p:spPr>
          <a:xfrm>
            <a:off x="31254" y="238788"/>
            <a:ext cx="828804" cy="441696"/>
          </a:xfrm>
          <a:prstGeom prst="rect">
            <a:avLst/>
          </a:prstGeom>
        </p:spPr>
        <p:txBody>
          <a:bodyPr vert="horz" lIns="0" tIns="0" rIns="0" bIns="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fld id="{A805EFFC-3247-3342-8E76-AD31FE7A0619}" type="slidenum">
              <a:rPr lang="en-US" sz="3000" smtClean="0">
                <a:solidFill>
                  <a:srgbClr val="1B52BD"/>
                </a:solidFill>
                <a:latin typeface="Apercu Medium" panose="02000506040000020004" pitchFamily="2" charset="77"/>
              </a:rPr>
              <a:t>9</a:t>
            </a:fld>
            <a:endParaRPr lang="en-US" sz="3500">
              <a:solidFill>
                <a:srgbClr val="1B52BD"/>
              </a:solidFill>
              <a:latin typeface="Apercu Medium" panose="02000506040000020004" pitchFamily="2" charset="77"/>
            </a:endParaRPr>
          </a:p>
        </p:txBody>
      </p:sp>
      <p:pic>
        <p:nvPicPr>
          <p:cNvPr id="3" name="Picture 2" descr="Icon&#10;&#10;Description automatically generated">
            <a:extLst>
              <a:ext uri="{FF2B5EF4-FFF2-40B4-BE49-F238E27FC236}">
                <a16:creationId xmlns:a16="http://schemas.microsoft.com/office/drawing/2014/main" id="{1711E989-CEAB-991A-EFC2-0C24048BDEDA}"/>
              </a:ext>
            </a:extLst>
          </p:cNvPr>
          <p:cNvPicPr>
            <a:picLocks noChangeAspect="1"/>
          </p:cNvPicPr>
          <p:nvPr/>
        </p:nvPicPr>
        <p:blipFill>
          <a:blip r:embed="rId2"/>
          <a:stretch>
            <a:fillRect/>
          </a:stretch>
        </p:blipFill>
        <p:spPr>
          <a:xfrm>
            <a:off x="11462229" y="6183857"/>
            <a:ext cx="476988" cy="425994"/>
          </a:xfrm>
          <a:prstGeom prst="rect">
            <a:avLst/>
          </a:prstGeom>
        </p:spPr>
      </p:pic>
      <p:sp>
        <p:nvSpPr>
          <p:cNvPr id="2" name="Rectangle 1">
            <a:extLst>
              <a:ext uri="{FF2B5EF4-FFF2-40B4-BE49-F238E27FC236}">
                <a16:creationId xmlns:a16="http://schemas.microsoft.com/office/drawing/2014/main" id="{9FAF329E-84C7-7DB8-AD18-86EF306FCD7D}"/>
              </a:ext>
            </a:extLst>
          </p:cNvPr>
          <p:cNvSpPr/>
          <p:nvPr/>
        </p:nvSpPr>
        <p:spPr>
          <a:xfrm>
            <a:off x="1729021" y="0"/>
            <a:ext cx="10462974" cy="2003612"/>
          </a:xfrm>
          <a:prstGeom prst="rect">
            <a:avLst/>
          </a:prstGeom>
          <a:solidFill>
            <a:srgbClr val="1B52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ubtitle 2">
            <a:extLst>
              <a:ext uri="{FF2B5EF4-FFF2-40B4-BE49-F238E27FC236}">
                <a16:creationId xmlns:a16="http://schemas.microsoft.com/office/drawing/2014/main" id="{F00D4D95-4B72-220B-02B5-406F515CF5A8}"/>
              </a:ext>
            </a:extLst>
          </p:cNvPr>
          <p:cNvSpPr txBox="1">
            <a:spLocks/>
          </p:cNvSpPr>
          <p:nvPr/>
        </p:nvSpPr>
        <p:spPr>
          <a:xfrm>
            <a:off x="2180501" y="699889"/>
            <a:ext cx="8914373" cy="1000391"/>
          </a:xfrm>
          <a:prstGeom prst="rect">
            <a:avLst/>
          </a:prstGeom>
        </p:spPr>
        <p:txBody>
          <a:bodyPr vert="horz" lIns="0" tIns="182880" rIns="182880" bIns="91440" rtlCol="0">
            <a:normAutofit fontScale="6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6000" dirty="0">
                <a:solidFill>
                  <a:schemeClr val="bg1"/>
                </a:solidFill>
                <a:latin typeface="Apercu Medium" panose="02000506040000020004" pitchFamily="2" charset="77"/>
              </a:rPr>
              <a:t>National Competitive Event Numbers</a:t>
            </a:r>
            <a:endParaRPr lang="en-US" sz="6600" dirty="0">
              <a:solidFill>
                <a:schemeClr val="bg1"/>
              </a:solidFill>
              <a:latin typeface="Apercu Medium" panose="02000506040000020004" pitchFamily="2" charset="77"/>
            </a:endParaRPr>
          </a:p>
        </p:txBody>
      </p:sp>
      <p:sp>
        <p:nvSpPr>
          <p:cNvPr id="10" name="Rectangle 9">
            <a:extLst>
              <a:ext uri="{FF2B5EF4-FFF2-40B4-BE49-F238E27FC236}">
                <a16:creationId xmlns:a16="http://schemas.microsoft.com/office/drawing/2014/main" id="{57E9D1A0-1041-49A1-6919-D2AE66600945}"/>
              </a:ext>
            </a:extLst>
          </p:cNvPr>
          <p:cNvSpPr/>
          <p:nvPr/>
        </p:nvSpPr>
        <p:spPr>
          <a:xfrm>
            <a:off x="1729021" y="2003612"/>
            <a:ext cx="10210159" cy="309282"/>
          </a:xfrm>
          <a:prstGeom prst="rect">
            <a:avLst/>
          </a:prstGeom>
          <a:solidFill>
            <a:srgbClr val="0A2D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B5A3D1B-BF45-50E2-2949-49E2A50A3806}"/>
              </a:ext>
            </a:extLst>
          </p:cNvPr>
          <p:cNvSpPr/>
          <p:nvPr/>
        </p:nvSpPr>
        <p:spPr>
          <a:xfrm>
            <a:off x="10862549" y="2003612"/>
            <a:ext cx="1329451" cy="309282"/>
          </a:xfrm>
          <a:prstGeom prst="rect">
            <a:avLst/>
          </a:prstGeom>
          <a:solidFill>
            <a:srgbClr val="F4AB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594352B-37ED-844C-D50D-AFB7C3D6E4B0}"/>
              </a:ext>
            </a:extLst>
          </p:cNvPr>
          <p:cNvSpPr txBox="1"/>
          <p:nvPr/>
        </p:nvSpPr>
        <p:spPr>
          <a:xfrm>
            <a:off x="1941516" y="2463232"/>
            <a:ext cx="8095614" cy="4339650"/>
          </a:xfrm>
          <a:prstGeom prst="rect">
            <a:avLst/>
          </a:prstGeom>
          <a:noFill/>
        </p:spPr>
        <p:txBody>
          <a:bodyPr wrap="square" rtlCol="0">
            <a:spAutoFit/>
          </a:bodyPr>
          <a:lstStyle/>
          <a:p>
            <a:pPr algn="ctr"/>
            <a:r>
              <a:rPr lang="en-US" sz="3600" dirty="0">
                <a:solidFill>
                  <a:srgbClr val="0A2D80"/>
                </a:solidFill>
                <a:latin typeface="Apercu Medium" panose="02000506040000020004" pitchFamily="2" charset="77"/>
              </a:rPr>
              <a:t>77 High School Events</a:t>
            </a:r>
          </a:p>
          <a:p>
            <a:pPr algn="ctr"/>
            <a:endParaRPr lang="en-US" sz="3600" dirty="0">
              <a:solidFill>
                <a:srgbClr val="0A2D80"/>
              </a:solidFill>
              <a:latin typeface="Apercu Medium" panose="02000506040000020004" pitchFamily="2" charset="77"/>
            </a:endParaRPr>
          </a:p>
          <a:p>
            <a:pPr algn="ctr"/>
            <a:r>
              <a:rPr lang="en-US" sz="3600" dirty="0">
                <a:solidFill>
                  <a:srgbClr val="0A2D80"/>
                </a:solidFill>
                <a:latin typeface="Apercu Medium" panose="02000506040000020004" pitchFamily="2" charset="77"/>
              </a:rPr>
              <a:t>4 Chapter Events</a:t>
            </a:r>
          </a:p>
          <a:p>
            <a:pPr algn="ctr"/>
            <a:r>
              <a:rPr lang="en-US" sz="3600" dirty="0">
                <a:solidFill>
                  <a:srgbClr val="0A2D80"/>
                </a:solidFill>
                <a:latin typeface="Apercu Medium" panose="02000506040000020004" pitchFamily="2" charset="77"/>
              </a:rPr>
              <a:t>29 Objective Tests</a:t>
            </a:r>
          </a:p>
          <a:p>
            <a:pPr algn="ctr"/>
            <a:r>
              <a:rPr lang="en-US" sz="3600" dirty="0">
                <a:solidFill>
                  <a:srgbClr val="0A2D80"/>
                </a:solidFill>
                <a:latin typeface="Apercu Medium" panose="02000506040000020004" pitchFamily="2" charset="77"/>
              </a:rPr>
              <a:t>27 Presentation Events</a:t>
            </a:r>
          </a:p>
          <a:p>
            <a:pPr algn="ctr"/>
            <a:r>
              <a:rPr lang="en-US" sz="3600" dirty="0">
                <a:solidFill>
                  <a:srgbClr val="0A2D80"/>
                </a:solidFill>
                <a:latin typeface="Apercu Medium" panose="02000506040000020004" pitchFamily="2" charset="77"/>
              </a:rPr>
              <a:t>4 Production Events</a:t>
            </a:r>
          </a:p>
          <a:p>
            <a:pPr algn="ctr"/>
            <a:r>
              <a:rPr lang="en-US" sz="3600" dirty="0">
                <a:solidFill>
                  <a:srgbClr val="0A2D80"/>
                </a:solidFill>
                <a:latin typeface="Apercu Medium" panose="02000506040000020004" pitchFamily="2" charset="77"/>
              </a:rPr>
              <a:t>13 Role Play Events</a:t>
            </a:r>
          </a:p>
          <a:p>
            <a:endParaRPr lang="en-US" sz="2400" dirty="0">
              <a:solidFill>
                <a:srgbClr val="0A2D80"/>
              </a:solidFill>
              <a:latin typeface="Apercu Medium" panose="02000506040000020004" pitchFamily="2" charset="77"/>
            </a:endParaRPr>
          </a:p>
        </p:txBody>
      </p:sp>
      <p:sp>
        <p:nvSpPr>
          <p:cNvPr id="11" name="Rectangle 10">
            <a:extLst>
              <a:ext uri="{FF2B5EF4-FFF2-40B4-BE49-F238E27FC236}">
                <a16:creationId xmlns:a16="http://schemas.microsoft.com/office/drawing/2014/main" id="{EA4E2DAF-D8AA-7F16-134E-48A09A96552F}"/>
              </a:ext>
            </a:extLst>
          </p:cNvPr>
          <p:cNvSpPr/>
          <p:nvPr/>
        </p:nvSpPr>
        <p:spPr>
          <a:xfrm>
            <a:off x="729774" y="238788"/>
            <a:ext cx="269474" cy="441696"/>
          </a:xfrm>
          <a:prstGeom prst="rect">
            <a:avLst/>
          </a:prstGeom>
          <a:solidFill>
            <a:srgbClr val="F4AB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1D37D77-5D92-A04C-E3ED-DFC9EF545938}"/>
              </a:ext>
            </a:extLst>
          </p:cNvPr>
          <p:cNvSpPr txBox="1"/>
          <p:nvPr/>
        </p:nvSpPr>
        <p:spPr>
          <a:xfrm>
            <a:off x="999248" y="6411575"/>
            <a:ext cx="10332694" cy="276999"/>
          </a:xfrm>
          <a:prstGeom prst="rect">
            <a:avLst/>
          </a:prstGeom>
          <a:noFill/>
        </p:spPr>
        <p:txBody>
          <a:bodyPr wrap="square" rtlCol="0">
            <a:spAutoFit/>
          </a:bodyPr>
          <a:lstStyle/>
          <a:p>
            <a:pPr algn="ctr"/>
            <a:r>
              <a:rPr lang="en-US" sz="1200" i="1" dirty="0">
                <a:latin typeface="Apercu Light" panose="02000506030000020004" pitchFamily="50" charset="0"/>
              </a:rPr>
              <a:t>NATIONAL Competitive Events Information – Check with State Leader for state-specific information.</a:t>
            </a:r>
          </a:p>
        </p:txBody>
      </p:sp>
    </p:spTree>
    <p:extLst>
      <p:ext uri="{BB962C8B-B14F-4D97-AF65-F5344CB8AC3E}">
        <p14:creationId xmlns:p14="http://schemas.microsoft.com/office/powerpoint/2010/main" val="138264207"/>
      </p:ext>
    </p:extLst>
  </p:cSld>
  <p:clrMapOvr>
    <a:masterClrMapping/>
  </p:clrMapOvr>
</p:sld>
</file>

<file path=ppt/theme/theme1.xml><?xml version="1.0" encoding="utf-8"?>
<a:theme xmlns:a="http://schemas.openxmlformats.org/drawingml/2006/main" name="Office Theme">
  <a:themeElements>
    <a:clrScheme name="Custom 1">
      <a:dk1>
        <a:srgbClr val="092C7F"/>
      </a:dk1>
      <a:lt1>
        <a:srgbClr val="FFFFFF"/>
      </a:lt1>
      <a:dk2>
        <a:srgbClr val="F3AA1F"/>
      </a:dk2>
      <a:lt2>
        <a:srgbClr val="0F6BDE"/>
      </a:lt2>
      <a:accent1>
        <a:srgbClr val="1B52BD"/>
      </a:accent1>
      <a:accent2>
        <a:srgbClr val="F3AA1F"/>
      </a:accent2>
      <a:accent3>
        <a:srgbClr val="0F6BDE"/>
      </a:accent3>
      <a:accent4>
        <a:srgbClr val="072C7F"/>
      </a:accent4>
      <a:accent5>
        <a:srgbClr val="FFFFFF"/>
      </a:accent5>
      <a:accent6>
        <a:srgbClr val="8A8A8A"/>
      </a:accent6>
      <a:hlink>
        <a:srgbClr val="12EBF3"/>
      </a:hlink>
      <a:folHlink>
        <a:srgbClr val="935A1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67CCC60-A18B-6444-A06D-A5B967C34D21}" vid="{2A537F72-0B2A-E042-AF71-77D65300F1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E05501A449E3044A6A396DB8AC23D5C" ma:contentTypeVersion="17" ma:contentTypeDescription="Create a new document." ma:contentTypeScope="" ma:versionID="c313c27f4f8b0f0d2cbf978aa094d10d">
  <xsd:schema xmlns:xsd="http://www.w3.org/2001/XMLSchema" xmlns:xs="http://www.w3.org/2001/XMLSchema" xmlns:p="http://schemas.microsoft.com/office/2006/metadata/properties" xmlns:ns2="17c8e3a4-491b-44e4-abba-b8b660351478" xmlns:ns3="13afcb6c-c96f-4a23-98da-13f2d6da8f40" targetNamespace="http://schemas.microsoft.com/office/2006/metadata/properties" ma:root="true" ma:fieldsID="b9821de7ecc5b878cb5956af9fe08bf9" ns2:_="" ns3:_="">
    <xsd:import namespace="17c8e3a4-491b-44e4-abba-b8b660351478"/>
    <xsd:import namespace="13afcb6c-c96f-4a23-98da-13f2d6da8f4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c8e3a4-491b-44e4-abba-b8b6603514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4cdf41e-4eda-4fc3-9b32-360436fa61f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3afcb6c-c96f-4a23-98da-13f2d6da8f4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12886a3-70ee-4c5e-909e-12fee83de8f8}" ma:internalName="TaxCatchAll" ma:showField="CatchAllData" ma:web="13afcb6c-c96f-4a23-98da-13f2d6da8f4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13afcb6c-c96f-4a23-98da-13f2d6da8f40" xsi:nil="true"/>
    <lcf76f155ced4ddcb4097134ff3c332f xmlns="17c8e3a4-491b-44e4-abba-b8b660351478">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97B234F-D7B2-43C1-9F84-226081B9C6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7c8e3a4-491b-44e4-abba-b8b660351478"/>
    <ds:schemaRef ds:uri="13afcb6c-c96f-4a23-98da-13f2d6da8f4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4DF6041-0931-4130-99C4-4E5A020C5F86}">
  <ds:schemaRefs>
    <ds:schemaRef ds:uri="http://www.w3.org/XML/1998/namespace"/>
    <ds:schemaRef ds:uri="http://purl.org/dc/elements/1.1/"/>
    <ds:schemaRef ds:uri="http://schemas.microsoft.com/office/2006/documentManagement/types"/>
    <ds:schemaRef ds:uri="http://schemas.openxmlformats.org/package/2006/metadata/core-properties"/>
    <ds:schemaRef ds:uri="http://schemas.microsoft.com/office/2006/metadata/properties"/>
    <ds:schemaRef ds:uri="http://schemas.microsoft.com/office/infopath/2007/PartnerControls"/>
    <ds:schemaRef ds:uri="17c8e3a4-491b-44e4-abba-b8b660351478"/>
    <ds:schemaRef ds:uri="13afcb6c-c96f-4a23-98da-13f2d6da8f40"/>
    <ds:schemaRef ds:uri="http://purl.org/dc/dcmitype/"/>
    <ds:schemaRef ds:uri="http://purl.org/dc/terms/"/>
  </ds:schemaRefs>
</ds:datastoreItem>
</file>

<file path=customXml/itemProps3.xml><?xml version="1.0" encoding="utf-8"?>
<ds:datastoreItem xmlns:ds="http://schemas.openxmlformats.org/officeDocument/2006/customXml" ds:itemID="{08D92FB4-638D-460C-9632-B52CFD76F8D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FBLA_BrandedPresentation_Template_062022</Template>
  <TotalTime>12802</TotalTime>
  <Words>916</Words>
  <Application>Microsoft Office PowerPoint</Application>
  <PresentationFormat>Widescreen</PresentationFormat>
  <Paragraphs>187</Paragraphs>
  <Slides>23</Slides>
  <Notes>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Apercu Light</vt:lpstr>
      <vt:lpstr>Apercu Medium</vt:lpstr>
      <vt:lpstr>Apercu Pro</vt:lpstr>
      <vt:lpstr>Arial</vt:lpstr>
      <vt:lpstr>Calibri</vt:lpstr>
      <vt:lpstr>Calibri Light</vt:lpstr>
      <vt:lpstr>Wingdings</vt:lpstr>
      <vt:lpstr>Office Theme</vt:lpstr>
      <vt:lpstr>Competitive Events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Competitive Events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Event Administrator &amp; Judge Manager Orientation</dc:title>
  <dc:creator>Jen Staley</dc:creator>
  <cp:lastModifiedBy>Jen Staley</cp:lastModifiedBy>
  <cp:revision>4</cp:revision>
  <dcterms:created xsi:type="dcterms:W3CDTF">2023-05-04T22:23:15Z</dcterms:created>
  <dcterms:modified xsi:type="dcterms:W3CDTF">2023-09-19T22:07:29Z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0x0101003E05501A449E3044A6A396DB8AC23D5C</vt:lpwstr>
  </property>
  <property fmtid="{D5CDD505-2E9C-101B-9397-08002B2CF9AE}" pid="3" name="MediaServiceImageTags">
    <vt:lpwstr/>
  </property>
</Properties>
</file>